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  <p:sldMasterId id="2147483708" r:id="rId2"/>
    <p:sldMasterId id="2147483720" r:id="rId3"/>
    <p:sldMasterId id="2147483732" r:id="rId4"/>
    <p:sldMasterId id="2147483744" r:id="rId5"/>
    <p:sldMasterId id="2147483756" r:id="rId6"/>
    <p:sldMasterId id="2147483768" r:id="rId7"/>
    <p:sldMasterId id="2147483828" r:id="rId8"/>
    <p:sldMasterId id="2147483840" r:id="rId9"/>
    <p:sldMasterId id="2147483852" r:id="rId10"/>
    <p:sldMasterId id="2147483918" r:id="rId11"/>
  </p:sldMasterIdLst>
  <p:notesMasterIdLst>
    <p:notesMasterId r:id="rId102"/>
  </p:notesMasterIdLst>
  <p:handoutMasterIdLst>
    <p:handoutMasterId r:id="rId103"/>
  </p:handoutMasterIdLst>
  <p:sldIdLst>
    <p:sldId id="269" r:id="rId12"/>
    <p:sldId id="351" r:id="rId13"/>
    <p:sldId id="493" r:id="rId14"/>
    <p:sldId id="395" r:id="rId15"/>
    <p:sldId id="398" r:id="rId16"/>
    <p:sldId id="439" r:id="rId17"/>
    <p:sldId id="440" r:id="rId18"/>
    <p:sldId id="487" r:id="rId19"/>
    <p:sldId id="441" r:id="rId20"/>
    <p:sldId id="442" r:id="rId21"/>
    <p:sldId id="443" r:id="rId22"/>
    <p:sldId id="491" r:id="rId23"/>
    <p:sldId id="444" r:id="rId24"/>
    <p:sldId id="488" r:id="rId25"/>
    <p:sldId id="502" r:id="rId26"/>
    <p:sldId id="506" r:id="rId27"/>
    <p:sldId id="503" r:id="rId28"/>
    <p:sldId id="507" r:id="rId29"/>
    <p:sldId id="504" r:id="rId30"/>
    <p:sldId id="505" r:id="rId31"/>
    <p:sldId id="508" r:id="rId32"/>
    <p:sldId id="509" r:id="rId33"/>
    <p:sldId id="411" r:id="rId34"/>
    <p:sldId id="445" r:id="rId35"/>
    <p:sldId id="489" r:id="rId36"/>
    <p:sldId id="446" r:id="rId37"/>
    <p:sldId id="490" r:id="rId38"/>
    <p:sldId id="447" r:id="rId39"/>
    <p:sldId id="449" r:id="rId40"/>
    <p:sldId id="492" r:id="rId41"/>
    <p:sldId id="450" r:id="rId42"/>
    <p:sldId id="448" r:id="rId43"/>
    <p:sldId id="451" r:id="rId44"/>
    <p:sldId id="452" r:id="rId45"/>
    <p:sldId id="453" r:id="rId46"/>
    <p:sldId id="454" r:id="rId47"/>
    <p:sldId id="455" r:id="rId48"/>
    <p:sldId id="456" r:id="rId49"/>
    <p:sldId id="457" r:id="rId50"/>
    <p:sldId id="496" r:id="rId51"/>
    <p:sldId id="459" r:id="rId52"/>
    <p:sldId id="460" r:id="rId53"/>
    <p:sldId id="461" r:id="rId54"/>
    <p:sldId id="462" r:id="rId55"/>
    <p:sldId id="510" r:id="rId56"/>
    <p:sldId id="511" r:id="rId57"/>
    <p:sldId id="512" r:id="rId58"/>
    <p:sldId id="513" r:id="rId59"/>
    <p:sldId id="514" r:id="rId60"/>
    <p:sldId id="515" r:id="rId61"/>
    <p:sldId id="516" r:id="rId62"/>
    <p:sldId id="517" r:id="rId63"/>
    <p:sldId id="518" r:id="rId64"/>
    <p:sldId id="519" r:id="rId65"/>
    <p:sldId id="464" r:id="rId66"/>
    <p:sldId id="463" r:id="rId67"/>
    <p:sldId id="465" r:id="rId68"/>
    <p:sldId id="466" r:id="rId69"/>
    <p:sldId id="467" r:id="rId70"/>
    <p:sldId id="468" r:id="rId71"/>
    <p:sldId id="469" r:id="rId72"/>
    <p:sldId id="470" r:id="rId73"/>
    <p:sldId id="471" r:id="rId74"/>
    <p:sldId id="472" r:id="rId75"/>
    <p:sldId id="473" r:id="rId76"/>
    <p:sldId id="474" r:id="rId77"/>
    <p:sldId id="520" r:id="rId78"/>
    <p:sldId id="521" r:id="rId79"/>
    <p:sldId id="522" r:id="rId80"/>
    <p:sldId id="523" r:id="rId81"/>
    <p:sldId id="524" r:id="rId82"/>
    <p:sldId id="525" r:id="rId83"/>
    <p:sldId id="526" r:id="rId84"/>
    <p:sldId id="475" r:id="rId85"/>
    <p:sldId id="498" r:id="rId86"/>
    <p:sldId id="477" r:id="rId87"/>
    <p:sldId id="500" r:id="rId88"/>
    <p:sldId id="501" r:id="rId89"/>
    <p:sldId id="479" r:id="rId90"/>
    <p:sldId id="480" r:id="rId91"/>
    <p:sldId id="481" r:id="rId92"/>
    <p:sldId id="483" r:id="rId93"/>
    <p:sldId id="484" r:id="rId94"/>
    <p:sldId id="499" r:id="rId95"/>
    <p:sldId id="485" r:id="rId96"/>
    <p:sldId id="486" r:id="rId97"/>
    <p:sldId id="527" r:id="rId98"/>
    <p:sldId id="528" r:id="rId99"/>
    <p:sldId id="529" r:id="rId100"/>
    <p:sldId id="530" r:id="rId101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ABD806"/>
    <a:srgbClr val="BFF007"/>
    <a:srgbClr val="00DE00"/>
    <a:srgbClr val="00FF00"/>
    <a:srgbClr val="CC0066"/>
    <a:srgbClr val="005800"/>
    <a:srgbClr val="003200"/>
    <a:srgbClr val="E4DFD1"/>
    <a:srgbClr val="E9E4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74" autoAdjust="0"/>
    <p:restoredTop sz="94709" autoAdjust="0"/>
  </p:normalViewPr>
  <p:slideViewPr>
    <p:cSldViewPr>
      <p:cViewPr varScale="1">
        <p:scale>
          <a:sx n="146" d="100"/>
          <a:sy n="146" d="100"/>
        </p:scale>
        <p:origin x="660" y="12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288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63" Type="http://schemas.openxmlformats.org/officeDocument/2006/relationships/slide" Target="slides/slide52.xml"/><Relationship Id="rId68" Type="http://schemas.openxmlformats.org/officeDocument/2006/relationships/slide" Target="slides/slide57.xml"/><Relationship Id="rId84" Type="http://schemas.openxmlformats.org/officeDocument/2006/relationships/slide" Target="slides/slide73.xml"/><Relationship Id="rId89" Type="http://schemas.openxmlformats.org/officeDocument/2006/relationships/slide" Target="slides/slide78.xml"/><Relationship Id="rId16" Type="http://schemas.openxmlformats.org/officeDocument/2006/relationships/slide" Target="slides/slide5.xml"/><Relationship Id="rId107" Type="http://schemas.openxmlformats.org/officeDocument/2006/relationships/tableStyles" Target="tableStyles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74" Type="http://schemas.openxmlformats.org/officeDocument/2006/relationships/slide" Target="slides/slide63.xml"/><Relationship Id="rId79" Type="http://schemas.openxmlformats.org/officeDocument/2006/relationships/slide" Target="slides/slide68.xml"/><Relationship Id="rId102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9.xml"/><Relationship Id="rId95" Type="http://schemas.openxmlformats.org/officeDocument/2006/relationships/slide" Target="slides/slide84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64" Type="http://schemas.openxmlformats.org/officeDocument/2006/relationships/slide" Target="slides/slide53.xml"/><Relationship Id="rId69" Type="http://schemas.openxmlformats.org/officeDocument/2006/relationships/slide" Target="slides/slide58.xml"/><Relationship Id="rId80" Type="http://schemas.openxmlformats.org/officeDocument/2006/relationships/slide" Target="slides/slide69.xml"/><Relationship Id="rId85" Type="http://schemas.openxmlformats.org/officeDocument/2006/relationships/slide" Target="slides/slide74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59" Type="http://schemas.openxmlformats.org/officeDocument/2006/relationships/slide" Target="slides/slide48.xml"/><Relationship Id="rId103" Type="http://schemas.openxmlformats.org/officeDocument/2006/relationships/handoutMaster" Target="handoutMasters/handoutMaster1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slide" Target="slides/slide51.xml"/><Relationship Id="rId70" Type="http://schemas.openxmlformats.org/officeDocument/2006/relationships/slide" Target="slides/slide59.xml"/><Relationship Id="rId75" Type="http://schemas.openxmlformats.org/officeDocument/2006/relationships/slide" Target="slides/slide64.xml"/><Relationship Id="rId83" Type="http://schemas.openxmlformats.org/officeDocument/2006/relationships/slide" Target="slides/slide72.xml"/><Relationship Id="rId88" Type="http://schemas.openxmlformats.org/officeDocument/2006/relationships/slide" Target="slides/slide77.xml"/><Relationship Id="rId91" Type="http://schemas.openxmlformats.org/officeDocument/2006/relationships/slide" Target="slides/slide80.xml"/><Relationship Id="rId96" Type="http://schemas.openxmlformats.org/officeDocument/2006/relationships/slide" Target="slides/slide8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6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slide" Target="slides/slide54.xml"/><Relationship Id="rId73" Type="http://schemas.openxmlformats.org/officeDocument/2006/relationships/slide" Target="slides/slide62.xml"/><Relationship Id="rId78" Type="http://schemas.openxmlformats.org/officeDocument/2006/relationships/slide" Target="slides/slide67.xml"/><Relationship Id="rId81" Type="http://schemas.openxmlformats.org/officeDocument/2006/relationships/slide" Target="slides/slide70.xml"/><Relationship Id="rId86" Type="http://schemas.openxmlformats.org/officeDocument/2006/relationships/slide" Target="slides/slide75.xml"/><Relationship Id="rId94" Type="http://schemas.openxmlformats.org/officeDocument/2006/relationships/slide" Target="slides/slide83.xml"/><Relationship Id="rId99" Type="http://schemas.openxmlformats.org/officeDocument/2006/relationships/slide" Target="slides/slide88.xml"/><Relationship Id="rId101" Type="http://schemas.openxmlformats.org/officeDocument/2006/relationships/slide" Target="slides/slide9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Relationship Id="rId34" Type="http://schemas.openxmlformats.org/officeDocument/2006/relationships/slide" Target="slides/slide23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76" Type="http://schemas.openxmlformats.org/officeDocument/2006/relationships/slide" Target="slides/slide65.xml"/><Relationship Id="rId97" Type="http://schemas.openxmlformats.org/officeDocument/2006/relationships/slide" Target="slides/slide86.xml"/><Relationship Id="rId10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0.xml"/><Relationship Id="rId92" Type="http://schemas.openxmlformats.org/officeDocument/2006/relationships/slide" Target="slides/slide8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8.xml"/><Relationship Id="rId24" Type="http://schemas.openxmlformats.org/officeDocument/2006/relationships/slide" Target="slides/slide13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66" Type="http://schemas.openxmlformats.org/officeDocument/2006/relationships/slide" Target="slides/slide55.xml"/><Relationship Id="rId87" Type="http://schemas.openxmlformats.org/officeDocument/2006/relationships/slide" Target="slides/slide76.xml"/><Relationship Id="rId61" Type="http://schemas.openxmlformats.org/officeDocument/2006/relationships/slide" Target="slides/slide50.xml"/><Relationship Id="rId82" Type="http://schemas.openxmlformats.org/officeDocument/2006/relationships/slide" Target="slides/slide71.xml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56" Type="http://schemas.openxmlformats.org/officeDocument/2006/relationships/slide" Target="slides/slide45.xml"/><Relationship Id="rId77" Type="http://schemas.openxmlformats.org/officeDocument/2006/relationships/slide" Target="slides/slide66.xml"/><Relationship Id="rId100" Type="http://schemas.openxmlformats.org/officeDocument/2006/relationships/slide" Target="slides/slide89.xml"/><Relationship Id="rId105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72" Type="http://schemas.openxmlformats.org/officeDocument/2006/relationships/slide" Target="slides/slide61.xml"/><Relationship Id="rId93" Type="http://schemas.openxmlformats.org/officeDocument/2006/relationships/slide" Target="slides/slide82.xml"/><Relationship Id="rId98" Type="http://schemas.openxmlformats.org/officeDocument/2006/relationships/slide" Target="slides/slide87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4.xml"/><Relationship Id="rId46" Type="http://schemas.openxmlformats.org/officeDocument/2006/relationships/slide" Target="slides/slide35.xml"/><Relationship Id="rId67" Type="http://schemas.openxmlformats.org/officeDocument/2006/relationships/slide" Target="slides/slide5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ECD122E-F179-479E-8407-F29B0AF34B6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85F796-8F66-4F2D-87D8-F227B64933F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FCBCD1-0073-4232-BF7E-B34A6FBD69D0}" type="datetimeFigureOut">
              <a:rPr lang="en-IN" smtClean="0"/>
              <a:t>22-06-2024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520639-E3BA-46ED-AC4F-BCEC57BE39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DDF2F1-FA9C-4652-B5F4-0740DD5D082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6730AA-5FD6-4688-828F-67A96CA694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8914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F77A74-1B83-40B7-ABE3-80EAF65C4988}" type="datetimeFigureOut">
              <a:rPr lang="en-US" smtClean="0"/>
              <a:t>6/22/2024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9C4DD6-FC0F-417A-BEE3-CA0909A398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097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2BFD39-D060-4E8E-9C90-84CBCBFE574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EAE821-4849-4972-9369-0FDDF52D4A0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ACA36-438F-4B4D-9C58-90545D83B72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A1EBB2-4AB0-4226-9D2A-4F91B7EEE9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52320-0103-48FD-AE42-B5295391502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CFDBC6-2EC3-4850-AD9E-EEF7783E924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1EC640-9049-4D8D-8DEE-1D22D4B59F0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3911E-8354-4574-B70C-7B77D47FFD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5DE2B3-4097-4A2C-BD3E-46F30629E11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029C40-08F8-487E-8A1D-D0CCE72DCF7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44C079-5DFA-41E2-8B30-2D47A541943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084389" y="222647"/>
            <a:ext cx="6823075" cy="4014788"/>
            <a:chOff x="1313" y="187"/>
            <a:chExt cx="4298" cy="3372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2194" y="601"/>
              <a:ext cx="596" cy="447"/>
              <a:chOff x="0" y="0"/>
              <a:chExt cx="768" cy="576"/>
            </a:xfrm>
          </p:grpSpPr>
          <p:sp>
            <p:nvSpPr>
              <p:cNvPr id="135172" name="Oval 4"/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5173" name="Oval 5"/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5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" name="Group 6"/>
            <p:cNvGrpSpPr>
              <a:grpSpLocks/>
            </p:cNvGrpSpPr>
            <p:nvPr/>
          </p:nvGrpSpPr>
          <p:grpSpPr bwMode="auto">
            <a:xfrm>
              <a:off x="1313" y="187"/>
              <a:ext cx="4298" cy="3372"/>
              <a:chOff x="0" y="0"/>
              <a:chExt cx="5533" cy="4341"/>
            </a:xfrm>
          </p:grpSpPr>
          <p:grpSp>
            <p:nvGrpSpPr>
              <p:cNvPr id="5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5470" cy="4341"/>
                <a:chOff x="0" y="0"/>
                <a:chExt cx="5470" cy="4341"/>
              </a:xfrm>
            </p:grpSpPr>
            <p:grpSp>
              <p:nvGrpSpPr>
                <p:cNvPr id="6" name="Group 8"/>
                <p:cNvGrpSpPr>
                  <a:grpSpLocks/>
                </p:cNvGrpSpPr>
                <p:nvPr/>
              </p:nvGrpSpPr>
              <p:grpSpPr bwMode="auto">
                <a:xfrm>
                  <a:off x="1339" y="786"/>
                  <a:ext cx="2919" cy="2151"/>
                  <a:chOff x="1265" y="814"/>
                  <a:chExt cx="2919" cy="2151"/>
                </a:xfrm>
              </p:grpSpPr>
              <p:sp>
                <p:nvSpPr>
                  <p:cNvPr id="135177" name="Oval 9"/>
                  <p:cNvSpPr>
                    <a:spLocks noChangeArrowheads="1"/>
                  </p:cNvSpPr>
                  <p:nvPr/>
                </p:nvSpPr>
                <p:spPr bwMode="hidden">
                  <a:xfrm>
                    <a:off x="1265" y="814"/>
                    <a:ext cx="2919" cy="2151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bg2"/>
                      </a:gs>
                      <a:gs pos="100000">
                        <a:schemeClr val="bg1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5178" name="Oval 10"/>
                  <p:cNvSpPr>
                    <a:spLocks noChangeArrowheads="1"/>
                  </p:cNvSpPr>
                  <p:nvPr/>
                </p:nvSpPr>
                <p:spPr bwMode="hidden">
                  <a:xfrm>
                    <a:off x="2380" y="1601"/>
                    <a:ext cx="579" cy="406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bg2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7" name="Group 11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5470" cy="4341"/>
                  <a:chOff x="0" y="0"/>
                  <a:chExt cx="5470" cy="4341"/>
                </a:xfrm>
              </p:grpSpPr>
              <p:grpSp>
                <p:nvGrpSpPr>
                  <p:cNvPr id="8" name="Group 12"/>
                  <p:cNvGrpSpPr>
                    <a:grpSpLocks/>
                  </p:cNvGrpSpPr>
                  <p:nvPr/>
                </p:nvGrpSpPr>
                <p:grpSpPr bwMode="auto">
                  <a:xfrm>
                    <a:off x="3545" y="1502"/>
                    <a:ext cx="1258" cy="2327"/>
                    <a:chOff x="3471" y="1530"/>
                    <a:chExt cx="1258" cy="2327"/>
                  </a:xfrm>
                </p:grpSpPr>
                <p:sp>
                  <p:nvSpPr>
                    <p:cNvPr id="135181" name="Freeform 13"/>
                    <p:cNvSpPr>
                      <a:spLocks/>
                    </p:cNvSpPr>
                    <p:nvPr/>
                  </p:nvSpPr>
                  <p:spPr bwMode="hidden">
                    <a:xfrm rot="2711884">
                      <a:off x="2765" y="2236"/>
                      <a:ext cx="1724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35182" name="Freeform 14"/>
                    <p:cNvSpPr>
                      <a:spLocks/>
                    </p:cNvSpPr>
                    <p:nvPr/>
                  </p:nvSpPr>
                  <p:spPr bwMode="hidden">
                    <a:xfrm rot="2711884">
                      <a:off x="4021" y="3150"/>
                      <a:ext cx="925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9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2938" y="1991"/>
                    <a:ext cx="2463" cy="1332"/>
                    <a:chOff x="2864" y="2019"/>
                    <a:chExt cx="2463" cy="1332"/>
                  </a:xfrm>
                </p:grpSpPr>
                <p:sp>
                  <p:nvSpPr>
                    <p:cNvPr id="135184" name="Freeform 16"/>
                    <p:cNvSpPr>
                      <a:spLocks/>
                    </p:cNvSpPr>
                    <p:nvPr/>
                  </p:nvSpPr>
                  <p:spPr bwMode="hidden">
                    <a:xfrm rot="2104081">
                      <a:off x="2864" y="2019"/>
                      <a:ext cx="1814" cy="347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35185" name="Freeform 17"/>
                    <p:cNvSpPr>
                      <a:spLocks/>
                    </p:cNvSpPr>
                    <p:nvPr/>
                  </p:nvSpPr>
                  <p:spPr bwMode="hidden">
                    <a:xfrm rot="2104081">
                      <a:off x="4353" y="2806"/>
                      <a:ext cx="974" cy="545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0" name="Group 18"/>
                  <p:cNvGrpSpPr>
                    <a:grpSpLocks/>
                  </p:cNvGrpSpPr>
                  <p:nvPr/>
                </p:nvGrpSpPr>
                <p:grpSpPr bwMode="auto">
                  <a:xfrm>
                    <a:off x="2971" y="1804"/>
                    <a:ext cx="2477" cy="1064"/>
                    <a:chOff x="2897" y="1832"/>
                    <a:chExt cx="2477" cy="1064"/>
                  </a:xfrm>
                </p:grpSpPr>
                <p:sp>
                  <p:nvSpPr>
                    <p:cNvPr id="135187" name="Freeform 19"/>
                    <p:cNvSpPr>
                      <a:spLocks/>
                    </p:cNvSpPr>
                    <p:nvPr/>
                  </p:nvSpPr>
                  <p:spPr bwMode="hidden">
                    <a:xfrm rot="1582915">
                      <a:off x="2897" y="1832"/>
                      <a:ext cx="1736" cy="30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35188" name="Freeform 20"/>
                    <p:cNvSpPr>
                      <a:spLocks/>
                    </p:cNvSpPr>
                    <p:nvPr/>
                  </p:nvSpPr>
                  <p:spPr bwMode="hidden">
                    <a:xfrm rot="1582915">
                      <a:off x="4442" y="2420"/>
                      <a:ext cx="932" cy="47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1" name="Group 21"/>
                  <p:cNvGrpSpPr>
                    <a:grpSpLocks/>
                  </p:cNvGrpSpPr>
                  <p:nvPr/>
                </p:nvGrpSpPr>
                <p:grpSpPr bwMode="auto">
                  <a:xfrm>
                    <a:off x="2998" y="1608"/>
                    <a:ext cx="2472" cy="927"/>
                    <a:chOff x="2924" y="1636"/>
                    <a:chExt cx="2472" cy="927"/>
                  </a:xfrm>
                </p:grpSpPr>
                <p:sp>
                  <p:nvSpPr>
                    <p:cNvPr id="135190" name="Freeform 22"/>
                    <p:cNvSpPr>
                      <a:spLocks/>
                    </p:cNvSpPr>
                    <p:nvPr/>
                  </p:nvSpPr>
                  <p:spPr bwMode="hidden">
                    <a:xfrm rot="1080363">
                      <a:off x="2924" y="1636"/>
                      <a:ext cx="1677" cy="33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35191" name="Freeform 23"/>
                    <p:cNvSpPr>
                      <a:spLocks/>
                    </p:cNvSpPr>
                    <p:nvPr/>
                  </p:nvSpPr>
                  <p:spPr bwMode="hidden">
                    <a:xfrm rot="1080363">
                      <a:off x="4495" y="2037"/>
                      <a:ext cx="901" cy="52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2" name="Group 24"/>
                  <p:cNvGrpSpPr>
                    <a:grpSpLocks/>
                  </p:cNvGrpSpPr>
                  <p:nvPr/>
                </p:nvGrpSpPr>
                <p:grpSpPr bwMode="auto">
                  <a:xfrm>
                    <a:off x="3032" y="1386"/>
                    <a:ext cx="2342" cy="657"/>
                    <a:chOff x="2958" y="1414"/>
                    <a:chExt cx="2342" cy="657"/>
                  </a:xfrm>
                </p:grpSpPr>
                <p:sp>
                  <p:nvSpPr>
                    <p:cNvPr id="135193" name="Freeform 25"/>
                    <p:cNvSpPr>
                      <a:spLocks/>
                    </p:cNvSpPr>
                    <p:nvPr/>
                  </p:nvSpPr>
                  <p:spPr bwMode="hidden">
                    <a:xfrm rot="463793">
                      <a:off x="2958" y="1414"/>
                      <a:ext cx="1545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35194" name="Freeform 26"/>
                    <p:cNvSpPr>
                      <a:spLocks/>
                    </p:cNvSpPr>
                    <p:nvPr/>
                  </p:nvSpPr>
                  <p:spPr bwMode="hidden">
                    <a:xfrm rot="463793">
                      <a:off x="4470" y="1582"/>
                      <a:ext cx="830" cy="489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3" name="Group 27"/>
                  <p:cNvGrpSpPr>
                    <a:grpSpLocks/>
                  </p:cNvGrpSpPr>
                  <p:nvPr/>
                </p:nvGrpSpPr>
                <p:grpSpPr bwMode="auto">
                  <a:xfrm>
                    <a:off x="3057" y="1241"/>
                    <a:ext cx="2150" cy="343"/>
                    <a:chOff x="2983" y="1269"/>
                    <a:chExt cx="2150" cy="343"/>
                  </a:xfrm>
                </p:grpSpPr>
                <p:sp>
                  <p:nvSpPr>
                    <p:cNvPr id="135196" name="Freeform 28"/>
                    <p:cNvSpPr>
                      <a:spLocks/>
                    </p:cNvSpPr>
                    <p:nvPr/>
                  </p:nvSpPr>
                  <p:spPr bwMode="hidden">
                    <a:xfrm rot="-84182">
                      <a:off x="2983" y="1289"/>
                      <a:ext cx="1404" cy="219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35197" name="Freeform 29"/>
                    <p:cNvSpPr>
                      <a:spLocks/>
                    </p:cNvSpPr>
                    <p:nvPr/>
                  </p:nvSpPr>
                  <p:spPr bwMode="hidden">
                    <a:xfrm rot="-84182">
                      <a:off x="4379" y="1269"/>
                      <a:ext cx="754" cy="343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4" name="Group 30"/>
                  <p:cNvGrpSpPr>
                    <a:grpSpLocks/>
                  </p:cNvGrpSpPr>
                  <p:nvPr/>
                </p:nvGrpSpPr>
                <p:grpSpPr bwMode="auto">
                  <a:xfrm>
                    <a:off x="3012" y="889"/>
                    <a:ext cx="1879" cy="427"/>
                    <a:chOff x="2938" y="917"/>
                    <a:chExt cx="1879" cy="427"/>
                  </a:xfrm>
                </p:grpSpPr>
                <p:sp>
                  <p:nvSpPr>
                    <p:cNvPr id="135199" name="Freeform 31"/>
                    <p:cNvSpPr>
                      <a:spLocks/>
                    </p:cNvSpPr>
                    <p:nvPr/>
                  </p:nvSpPr>
                  <p:spPr bwMode="hidden">
                    <a:xfrm rot="-802576">
                      <a:off x="2938" y="1129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35200" name="Freeform 32"/>
                    <p:cNvSpPr>
                      <a:spLocks/>
                    </p:cNvSpPr>
                    <p:nvPr/>
                  </p:nvSpPr>
                  <p:spPr bwMode="hidden">
                    <a:xfrm rot="-802576">
                      <a:off x="4155" y="917"/>
                      <a:ext cx="662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5" name="Group 33"/>
                  <p:cNvGrpSpPr>
                    <a:grpSpLocks/>
                  </p:cNvGrpSpPr>
                  <p:nvPr/>
                </p:nvGrpSpPr>
                <p:grpSpPr bwMode="auto">
                  <a:xfrm>
                    <a:off x="711" y="1625"/>
                    <a:ext cx="1257" cy="2326"/>
                    <a:chOff x="637" y="1653"/>
                    <a:chExt cx="1257" cy="2326"/>
                  </a:xfrm>
                </p:grpSpPr>
                <p:sp>
                  <p:nvSpPr>
                    <p:cNvPr id="135202" name="Freeform 34"/>
                    <p:cNvSpPr>
                      <a:spLocks/>
                    </p:cNvSpPr>
                    <p:nvPr/>
                  </p:nvSpPr>
                  <p:spPr bwMode="hidden">
                    <a:xfrm rot="18888116" flipH="1">
                      <a:off x="876" y="2359"/>
                      <a:ext cx="1724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35203" name="Freeform 35"/>
                    <p:cNvSpPr>
                      <a:spLocks/>
                    </p:cNvSpPr>
                    <p:nvPr/>
                  </p:nvSpPr>
                  <p:spPr bwMode="hidden">
                    <a:xfrm rot="18888116" flipH="1">
                      <a:off x="419" y="3272"/>
                      <a:ext cx="925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6" name="Group 36"/>
                  <p:cNvGrpSpPr>
                    <a:grpSpLocks/>
                  </p:cNvGrpSpPr>
                  <p:nvPr/>
                </p:nvGrpSpPr>
                <p:grpSpPr bwMode="auto">
                  <a:xfrm>
                    <a:off x="69" y="2168"/>
                    <a:ext cx="2463" cy="1332"/>
                    <a:chOff x="-5" y="2196"/>
                    <a:chExt cx="2463" cy="1332"/>
                  </a:xfrm>
                </p:grpSpPr>
                <p:sp>
                  <p:nvSpPr>
                    <p:cNvPr id="135205" name="Freeform 37"/>
                    <p:cNvSpPr>
                      <a:spLocks/>
                    </p:cNvSpPr>
                    <p:nvPr/>
                  </p:nvSpPr>
                  <p:spPr bwMode="hidden">
                    <a:xfrm rot="19495919" flipH="1">
                      <a:off x="644" y="2196"/>
                      <a:ext cx="1814" cy="347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35206" name="Freeform 38"/>
                    <p:cNvSpPr>
                      <a:spLocks/>
                    </p:cNvSpPr>
                    <p:nvPr/>
                  </p:nvSpPr>
                  <p:spPr bwMode="hidden">
                    <a:xfrm rot="19495919" flipH="1">
                      <a:off x="-5" y="2983"/>
                      <a:ext cx="974" cy="545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7" name="Group 39"/>
                  <p:cNvGrpSpPr>
                    <a:grpSpLocks/>
                  </p:cNvGrpSpPr>
                  <p:nvPr/>
                </p:nvGrpSpPr>
                <p:grpSpPr bwMode="auto">
                  <a:xfrm>
                    <a:off x="22" y="1981"/>
                    <a:ext cx="2477" cy="1064"/>
                    <a:chOff x="-52" y="2009"/>
                    <a:chExt cx="2477" cy="1064"/>
                  </a:xfrm>
                </p:grpSpPr>
                <p:sp>
                  <p:nvSpPr>
                    <p:cNvPr id="135208" name="Freeform 40"/>
                    <p:cNvSpPr>
                      <a:spLocks/>
                    </p:cNvSpPr>
                    <p:nvPr/>
                  </p:nvSpPr>
                  <p:spPr bwMode="hidden">
                    <a:xfrm rot="20017085" flipH="1">
                      <a:off x="689" y="2009"/>
                      <a:ext cx="1736" cy="30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35209" name="Freeform 41"/>
                    <p:cNvSpPr>
                      <a:spLocks/>
                    </p:cNvSpPr>
                    <p:nvPr/>
                  </p:nvSpPr>
                  <p:spPr bwMode="hidden">
                    <a:xfrm rot="20017085" flipH="1">
                      <a:off x="-52" y="2597"/>
                      <a:ext cx="932" cy="47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0" y="1785"/>
                    <a:ext cx="2472" cy="927"/>
                    <a:chOff x="-74" y="1813"/>
                    <a:chExt cx="2472" cy="927"/>
                  </a:xfrm>
                </p:grpSpPr>
                <p:sp>
                  <p:nvSpPr>
                    <p:cNvPr id="135211" name="Freeform 43"/>
                    <p:cNvSpPr>
                      <a:spLocks/>
                    </p:cNvSpPr>
                    <p:nvPr/>
                  </p:nvSpPr>
                  <p:spPr bwMode="hidden">
                    <a:xfrm rot="20519637" flipH="1">
                      <a:off x="721" y="1813"/>
                      <a:ext cx="1677" cy="33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35212" name="Freeform 44"/>
                    <p:cNvSpPr>
                      <a:spLocks/>
                    </p:cNvSpPr>
                    <p:nvPr/>
                  </p:nvSpPr>
                  <p:spPr bwMode="hidden">
                    <a:xfrm rot="20519637" flipH="1">
                      <a:off x="-74" y="2214"/>
                      <a:ext cx="901" cy="52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9" name="Group 45"/>
                  <p:cNvGrpSpPr>
                    <a:grpSpLocks/>
                  </p:cNvGrpSpPr>
                  <p:nvPr/>
                </p:nvGrpSpPr>
                <p:grpSpPr bwMode="auto">
                  <a:xfrm>
                    <a:off x="96" y="1563"/>
                    <a:ext cx="2342" cy="657"/>
                    <a:chOff x="22" y="1591"/>
                    <a:chExt cx="2342" cy="657"/>
                  </a:xfrm>
                </p:grpSpPr>
                <p:sp>
                  <p:nvSpPr>
                    <p:cNvPr id="135214" name="Freeform 46"/>
                    <p:cNvSpPr>
                      <a:spLocks/>
                    </p:cNvSpPr>
                    <p:nvPr/>
                  </p:nvSpPr>
                  <p:spPr bwMode="hidden">
                    <a:xfrm rot="21136207" flipH="1">
                      <a:off x="819" y="1591"/>
                      <a:ext cx="1545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35215" name="Freeform 47"/>
                    <p:cNvSpPr>
                      <a:spLocks/>
                    </p:cNvSpPr>
                    <p:nvPr/>
                  </p:nvSpPr>
                  <p:spPr bwMode="hidden">
                    <a:xfrm rot="21136207" flipH="1">
                      <a:off x="22" y="1759"/>
                      <a:ext cx="830" cy="489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0" name="Group 48"/>
                  <p:cNvGrpSpPr>
                    <a:grpSpLocks/>
                  </p:cNvGrpSpPr>
                  <p:nvPr/>
                </p:nvGrpSpPr>
                <p:grpSpPr bwMode="auto">
                  <a:xfrm>
                    <a:off x="263" y="1418"/>
                    <a:ext cx="2150" cy="343"/>
                    <a:chOff x="189" y="1446"/>
                    <a:chExt cx="2150" cy="343"/>
                  </a:xfrm>
                </p:grpSpPr>
                <p:sp>
                  <p:nvSpPr>
                    <p:cNvPr id="135217" name="Freeform 49"/>
                    <p:cNvSpPr>
                      <a:spLocks/>
                    </p:cNvSpPr>
                    <p:nvPr/>
                  </p:nvSpPr>
                  <p:spPr bwMode="hidden">
                    <a:xfrm rot="84182" flipH="1">
                      <a:off x="935" y="1466"/>
                      <a:ext cx="1404" cy="219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35218" name="Freeform 50"/>
                    <p:cNvSpPr>
                      <a:spLocks/>
                    </p:cNvSpPr>
                    <p:nvPr/>
                  </p:nvSpPr>
                  <p:spPr bwMode="hidden">
                    <a:xfrm rot="84182" flipH="1">
                      <a:off x="189" y="1446"/>
                      <a:ext cx="754" cy="343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1" name="Group 51"/>
                  <p:cNvGrpSpPr>
                    <a:grpSpLocks/>
                  </p:cNvGrpSpPr>
                  <p:nvPr/>
                </p:nvGrpSpPr>
                <p:grpSpPr bwMode="auto">
                  <a:xfrm>
                    <a:off x="579" y="1066"/>
                    <a:ext cx="1879" cy="427"/>
                    <a:chOff x="505" y="1094"/>
                    <a:chExt cx="1879" cy="427"/>
                  </a:xfrm>
                </p:grpSpPr>
                <p:sp>
                  <p:nvSpPr>
                    <p:cNvPr id="135220" name="Freeform 52"/>
                    <p:cNvSpPr>
                      <a:spLocks/>
                    </p:cNvSpPr>
                    <p:nvPr/>
                  </p:nvSpPr>
                  <p:spPr bwMode="hidden">
                    <a:xfrm rot="802576" flipH="1">
                      <a:off x="1151" y="1306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35221" name="Freeform 53"/>
                    <p:cNvSpPr>
                      <a:spLocks/>
                    </p:cNvSpPr>
                    <p:nvPr/>
                  </p:nvSpPr>
                  <p:spPr bwMode="hidden">
                    <a:xfrm rot="802576" flipH="1">
                      <a:off x="505" y="1094"/>
                      <a:ext cx="662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2" name="Group 54"/>
                  <p:cNvGrpSpPr>
                    <a:grpSpLocks/>
                  </p:cNvGrpSpPr>
                  <p:nvPr/>
                </p:nvGrpSpPr>
                <p:grpSpPr bwMode="auto">
                  <a:xfrm>
                    <a:off x="690" y="871"/>
                    <a:ext cx="1850" cy="554"/>
                    <a:chOff x="616" y="899"/>
                    <a:chExt cx="1850" cy="554"/>
                  </a:xfrm>
                </p:grpSpPr>
                <p:sp>
                  <p:nvSpPr>
                    <p:cNvPr id="135223" name="Freeform 55"/>
                    <p:cNvSpPr>
                      <a:spLocks/>
                    </p:cNvSpPr>
                    <p:nvPr/>
                  </p:nvSpPr>
                  <p:spPr bwMode="hidden">
                    <a:xfrm rot="1277471" flipH="1">
                      <a:off x="1233" y="1238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35224" name="Freeform 56"/>
                    <p:cNvSpPr>
                      <a:spLocks/>
                    </p:cNvSpPr>
                    <p:nvPr/>
                  </p:nvSpPr>
                  <p:spPr bwMode="hidden">
                    <a:xfrm rot="1277471" flipH="1">
                      <a:off x="616" y="899"/>
                      <a:ext cx="662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" name="Group 57"/>
                  <p:cNvGrpSpPr>
                    <a:grpSpLocks/>
                  </p:cNvGrpSpPr>
                  <p:nvPr/>
                </p:nvGrpSpPr>
                <p:grpSpPr bwMode="auto">
                  <a:xfrm>
                    <a:off x="911" y="589"/>
                    <a:ext cx="1767" cy="743"/>
                    <a:chOff x="911" y="589"/>
                    <a:chExt cx="1767" cy="743"/>
                  </a:xfrm>
                </p:grpSpPr>
                <p:sp>
                  <p:nvSpPr>
                    <p:cNvPr id="135226" name="Freeform 58"/>
                    <p:cNvSpPr>
                      <a:spLocks/>
                    </p:cNvSpPr>
                    <p:nvPr/>
                  </p:nvSpPr>
                  <p:spPr bwMode="hidden">
                    <a:xfrm rot="2028410" flipH="1">
                      <a:off x="1445" y="1117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35227" name="Freeform 59"/>
                    <p:cNvSpPr>
                      <a:spLocks/>
                    </p:cNvSpPr>
                    <p:nvPr/>
                  </p:nvSpPr>
                  <p:spPr bwMode="hidden">
                    <a:xfrm rot="2028410" flipH="1">
                      <a:off x="911" y="589"/>
                      <a:ext cx="662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4" name="Group 60"/>
                  <p:cNvGrpSpPr>
                    <a:grpSpLocks/>
                  </p:cNvGrpSpPr>
                  <p:nvPr/>
                </p:nvGrpSpPr>
                <p:grpSpPr bwMode="auto">
                  <a:xfrm>
                    <a:off x="1120" y="300"/>
                    <a:ext cx="1693" cy="892"/>
                    <a:chOff x="1120" y="300"/>
                    <a:chExt cx="1693" cy="892"/>
                  </a:xfrm>
                </p:grpSpPr>
                <p:sp>
                  <p:nvSpPr>
                    <p:cNvPr id="135229" name="Freeform 61"/>
                    <p:cNvSpPr>
                      <a:spLocks/>
                    </p:cNvSpPr>
                    <p:nvPr/>
                  </p:nvSpPr>
                  <p:spPr bwMode="hidden">
                    <a:xfrm rot="2664424" flipH="1">
                      <a:off x="1562" y="977"/>
                      <a:ext cx="1251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35230" name="Freeform 62"/>
                    <p:cNvSpPr>
                      <a:spLocks/>
                    </p:cNvSpPr>
                    <p:nvPr/>
                  </p:nvSpPr>
                  <p:spPr bwMode="hidden">
                    <a:xfrm rot="2664424" flipH="1">
                      <a:off x="1120" y="300"/>
                      <a:ext cx="672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5" name="Group 63"/>
                  <p:cNvGrpSpPr>
                    <a:grpSpLocks/>
                  </p:cNvGrpSpPr>
                  <p:nvPr/>
                </p:nvGrpSpPr>
                <p:grpSpPr bwMode="auto">
                  <a:xfrm>
                    <a:off x="1707" y="76"/>
                    <a:ext cx="778" cy="1512"/>
                    <a:chOff x="1633" y="104"/>
                    <a:chExt cx="778" cy="1512"/>
                  </a:xfrm>
                </p:grpSpPr>
                <p:sp>
                  <p:nvSpPr>
                    <p:cNvPr id="135232" name="Freeform 64"/>
                    <p:cNvSpPr>
                      <a:spLocks/>
                    </p:cNvSpPr>
                    <p:nvPr/>
                  </p:nvSpPr>
                  <p:spPr bwMode="hidden">
                    <a:xfrm rot="3473776" flipH="1">
                      <a:off x="1754" y="958"/>
                      <a:ext cx="1100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35233" name="Freeform 65"/>
                    <p:cNvSpPr>
                      <a:spLocks/>
                    </p:cNvSpPr>
                    <p:nvPr/>
                  </p:nvSpPr>
                  <p:spPr bwMode="hidden">
                    <a:xfrm rot="3473776" flipH="1">
                      <a:off x="1506" y="231"/>
                      <a:ext cx="591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6" name="Group 66"/>
                  <p:cNvGrpSpPr>
                    <a:grpSpLocks/>
                  </p:cNvGrpSpPr>
                  <p:nvPr/>
                </p:nvGrpSpPr>
                <p:grpSpPr bwMode="auto">
                  <a:xfrm>
                    <a:off x="2009" y="0"/>
                    <a:ext cx="634" cy="1534"/>
                    <a:chOff x="1935" y="28"/>
                    <a:chExt cx="634" cy="1534"/>
                  </a:xfrm>
                </p:grpSpPr>
                <p:sp>
                  <p:nvSpPr>
                    <p:cNvPr id="135235" name="Freeform 67"/>
                    <p:cNvSpPr>
                      <a:spLocks/>
                    </p:cNvSpPr>
                    <p:nvPr/>
                  </p:nvSpPr>
                  <p:spPr bwMode="hidden">
                    <a:xfrm rot="4126480" flipH="1">
                      <a:off x="1931" y="924"/>
                      <a:ext cx="1061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35236" name="Freeform 68"/>
                    <p:cNvSpPr>
                      <a:spLocks/>
                    </p:cNvSpPr>
                    <p:nvPr/>
                  </p:nvSpPr>
                  <p:spPr bwMode="hidden">
                    <a:xfrm rot="4126480" flipH="1">
                      <a:off x="1819" y="144"/>
                      <a:ext cx="570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7" name="Group 69"/>
                  <p:cNvGrpSpPr>
                    <a:grpSpLocks/>
                  </p:cNvGrpSpPr>
                  <p:nvPr/>
                </p:nvGrpSpPr>
                <p:grpSpPr bwMode="auto">
                  <a:xfrm>
                    <a:off x="2896" y="644"/>
                    <a:ext cx="1845" cy="566"/>
                    <a:chOff x="2822" y="672"/>
                    <a:chExt cx="1845" cy="566"/>
                  </a:xfrm>
                </p:grpSpPr>
                <p:sp>
                  <p:nvSpPr>
                    <p:cNvPr id="135238" name="Freeform 70"/>
                    <p:cNvSpPr>
                      <a:spLocks/>
                    </p:cNvSpPr>
                    <p:nvPr/>
                  </p:nvSpPr>
                  <p:spPr bwMode="hidden">
                    <a:xfrm rot="-1325434">
                      <a:off x="2822" y="1023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35239" name="Freeform 71"/>
                    <p:cNvSpPr>
                      <a:spLocks/>
                    </p:cNvSpPr>
                    <p:nvPr/>
                  </p:nvSpPr>
                  <p:spPr bwMode="hidden">
                    <a:xfrm rot="-1325434">
                      <a:off x="4005" y="672"/>
                      <a:ext cx="662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8" name="Group 72"/>
                  <p:cNvGrpSpPr>
                    <a:grpSpLocks/>
                  </p:cNvGrpSpPr>
                  <p:nvPr/>
                </p:nvGrpSpPr>
                <p:grpSpPr bwMode="auto">
                  <a:xfrm>
                    <a:off x="2757" y="417"/>
                    <a:ext cx="1781" cy="717"/>
                    <a:chOff x="2683" y="445"/>
                    <a:chExt cx="1781" cy="717"/>
                  </a:xfrm>
                </p:grpSpPr>
                <p:sp>
                  <p:nvSpPr>
                    <p:cNvPr id="135241" name="Freeform 73"/>
                    <p:cNvSpPr>
                      <a:spLocks/>
                    </p:cNvSpPr>
                    <p:nvPr/>
                  </p:nvSpPr>
                  <p:spPr bwMode="hidden">
                    <a:xfrm rot="-1921064">
                      <a:off x="2683" y="947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35242" name="Freeform 74"/>
                    <p:cNvSpPr>
                      <a:spLocks/>
                    </p:cNvSpPr>
                    <p:nvPr/>
                  </p:nvSpPr>
                  <p:spPr bwMode="hidden">
                    <a:xfrm rot="-1921064">
                      <a:off x="3802" y="445"/>
                      <a:ext cx="662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135243" name="Freeform 75"/>
                  <p:cNvSpPr>
                    <a:spLocks/>
                  </p:cNvSpPr>
                  <p:nvPr/>
                </p:nvSpPr>
                <p:spPr bwMode="hidden">
                  <a:xfrm rot="4578755" flipH="1">
                    <a:off x="2175" y="949"/>
                    <a:ext cx="1027" cy="14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5244" name="Freeform 76"/>
                  <p:cNvSpPr>
                    <a:spLocks/>
                  </p:cNvSpPr>
                  <p:nvPr/>
                </p:nvSpPr>
                <p:spPr bwMode="hidden">
                  <a:xfrm rot="4578755" flipH="1">
                    <a:off x="2199" y="196"/>
                    <a:ext cx="552" cy="22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29" name="Group 77"/>
                  <p:cNvGrpSpPr>
                    <a:grpSpLocks/>
                  </p:cNvGrpSpPr>
                  <p:nvPr/>
                </p:nvGrpSpPr>
                <p:grpSpPr bwMode="auto">
                  <a:xfrm>
                    <a:off x="2874" y="13"/>
                    <a:ext cx="640" cy="1520"/>
                    <a:chOff x="2800" y="41"/>
                    <a:chExt cx="640" cy="1520"/>
                  </a:xfrm>
                </p:grpSpPr>
                <p:sp>
                  <p:nvSpPr>
                    <p:cNvPr id="135246" name="Freeform 78"/>
                    <p:cNvSpPr>
                      <a:spLocks/>
                    </p:cNvSpPr>
                    <p:nvPr/>
                  </p:nvSpPr>
                  <p:spPr bwMode="hidden">
                    <a:xfrm rot="-3857755">
                      <a:off x="2361" y="938"/>
                      <a:ext cx="1062" cy="18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35247" name="Freeform 79"/>
                    <p:cNvSpPr>
                      <a:spLocks/>
                    </p:cNvSpPr>
                    <p:nvPr/>
                  </p:nvSpPr>
                  <p:spPr bwMode="hidden">
                    <a:xfrm rot="-3857755">
                      <a:off x="3011" y="181"/>
                      <a:ext cx="570" cy="289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30" name="Group 80"/>
                  <p:cNvGrpSpPr>
                    <a:grpSpLocks/>
                  </p:cNvGrpSpPr>
                  <p:nvPr/>
                </p:nvGrpSpPr>
                <p:grpSpPr bwMode="auto">
                  <a:xfrm>
                    <a:off x="3008" y="135"/>
                    <a:ext cx="1017" cy="1464"/>
                    <a:chOff x="2934" y="163"/>
                    <a:chExt cx="1017" cy="1464"/>
                  </a:xfrm>
                </p:grpSpPr>
                <p:sp>
                  <p:nvSpPr>
                    <p:cNvPr id="135249" name="Freeform 81"/>
                    <p:cNvSpPr>
                      <a:spLocks/>
                    </p:cNvSpPr>
                    <p:nvPr/>
                  </p:nvSpPr>
                  <p:spPr bwMode="hidden">
                    <a:xfrm rot="-2777260">
                      <a:off x="2491" y="915"/>
                      <a:ext cx="1155" cy="27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35250" name="Freeform 82"/>
                    <p:cNvSpPr>
                      <a:spLocks/>
                    </p:cNvSpPr>
                    <p:nvPr/>
                  </p:nvSpPr>
                  <p:spPr bwMode="hidden">
                    <a:xfrm rot="-2777260">
                      <a:off x="3430" y="261"/>
                      <a:ext cx="620" cy="423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31" name="Group 83"/>
                  <p:cNvGrpSpPr>
                    <a:grpSpLocks/>
                  </p:cNvGrpSpPr>
                  <p:nvPr/>
                </p:nvGrpSpPr>
                <p:grpSpPr bwMode="auto">
                  <a:xfrm>
                    <a:off x="2804" y="4"/>
                    <a:ext cx="243" cy="1448"/>
                    <a:chOff x="2730" y="32"/>
                    <a:chExt cx="243" cy="1448"/>
                  </a:xfrm>
                </p:grpSpPr>
                <p:sp>
                  <p:nvSpPr>
                    <p:cNvPr id="135252" name="Freeform 84"/>
                    <p:cNvSpPr>
                      <a:spLocks/>
                    </p:cNvSpPr>
                    <p:nvPr/>
                  </p:nvSpPr>
                  <p:spPr bwMode="hidden">
                    <a:xfrm rot="-4903748">
                      <a:off x="2296" y="960"/>
                      <a:ext cx="954" cy="8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35253" name="Freeform 85"/>
                    <p:cNvSpPr>
                      <a:spLocks/>
                    </p:cNvSpPr>
                    <p:nvPr/>
                  </p:nvSpPr>
                  <p:spPr bwMode="hidden">
                    <a:xfrm rot="-4903748">
                      <a:off x="2650" y="220"/>
                      <a:ext cx="512" cy="135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35308" name="Group 86"/>
                  <p:cNvGrpSpPr>
                    <a:grpSpLocks/>
                  </p:cNvGrpSpPr>
                  <p:nvPr/>
                </p:nvGrpSpPr>
                <p:grpSpPr bwMode="auto">
                  <a:xfrm>
                    <a:off x="1017" y="1741"/>
                    <a:ext cx="1085" cy="2450"/>
                    <a:chOff x="943" y="1769"/>
                    <a:chExt cx="1085" cy="2450"/>
                  </a:xfrm>
                </p:grpSpPr>
                <p:sp>
                  <p:nvSpPr>
                    <p:cNvPr id="135255" name="Freeform 87"/>
                    <p:cNvSpPr>
                      <a:spLocks/>
                    </p:cNvSpPr>
                    <p:nvPr/>
                  </p:nvSpPr>
                  <p:spPr bwMode="hidden">
                    <a:xfrm rot="18335692" flipH="1">
                      <a:off x="1010" y="2475"/>
                      <a:ext cx="1724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35256" name="Freeform 88"/>
                    <p:cNvSpPr>
                      <a:spLocks/>
                    </p:cNvSpPr>
                    <p:nvPr/>
                  </p:nvSpPr>
                  <p:spPr bwMode="hidden">
                    <a:xfrm rot="18335692" flipH="1">
                      <a:off x="725" y="3512"/>
                      <a:ext cx="925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35309" name="Group 89"/>
                  <p:cNvGrpSpPr>
                    <a:grpSpLocks/>
                  </p:cNvGrpSpPr>
                  <p:nvPr/>
                </p:nvGrpSpPr>
                <p:grpSpPr bwMode="auto">
                  <a:xfrm>
                    <a:off x="1529" y="1908"/>
                    <a:ext cx="766" cy="2373"/>
                    <a:chOff x="1455" y="1936"/>
                    <a:chExt cx="766" cy="2373"/>
                  </a:xfrm>
                </p:grpSpPr>
                <p:sp>
                  <p:nvSpPr>
                    <p:cNvPr id="135258" name="Freeform 90"/>
                    <p:cNvSpPr>
                      <a:spLocks/>
                    </p:cNvSpPr>
                    <p:nvPr/>
                  </p:nvSpPr>
                  <p:spPr bwMode="hidden">
                    <a:xfrm rot="17542885" flipH="1">
                      <a:off x="1267" y="2578"/>
                      <a:ext cx="1595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35259" name="Freeform 91"/>
                    <p:cNvSpPr>
                      <a:spLocks/>
                    </p:cNvSpPr>
                    <p:nvPr/>
                  </p:nvSpPr>
                  <p:spPr bwMode="hidden">
                    <a:xfrm rot="17542885" flipH="1">
                      <a:off x="1272" y="3636"/>
                      <a:ext cx="856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35310" name="Group 92"/>
                  <p:cNvGrpSpPr>
                    <a:grpSpLocks/>
                  </p:cNvGrpSpPr>
                  <p:nvPr/>
                </p:nvGrpSpPr>
                <p:grpSpPr bwMode="auto">
                  <a:xfrm rot="88588">
                    <a:off x="2061" y="1962"/>
                    <a:ext cx="459" cy="2329"/>
                    <a:chOff x="1956" y="1990"/>
                    <a:chExt cx="492" cy="2604"/>
                  </a:xfrm>
                </p:grpSpPr>
                <p:sp>
                  <p:nvSpPr>
                    <p:cNvPr id="135261" name="Freeform 93"/>
                    <p:cNvSpPr>
                      <a:spLocks/>
                    </p:cNvSpPr>
                    <p:nvPr/>
                  </p:nvSpPr>
                  <p:spPr bwMode="hidden">
                    <a:xfrm rot="16782062" flipH="1">
                      <a:off x="1442" y="2695"/>
                      <a:ext cx="1711" cy="301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35262" name="Freeform 94"/>
                    <p:cNvSpPr>
                      <a:spLocks/>
                    </p:cNvSpPr>
                    <p:nvPr/>
                  </p:nvSpPr>
                  <p:spPr bwMode="hidden">
                    <a:xfrm rot="16782062" flipH="1">
                      <a:off x="1734" y="3898"/>
                      <a:ext cx="918" cy="473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35311" name="Group 95"/>
                  <p:cNvGrpSpPr>
                    <a:grpSpLocks/>
                  </p:cNvGrpSpPr>
                  <p:nvPr/>
                </p:nvGrpSpPr>
                <p:grpSpPr bwMode="auto">
                  <a:xfrm>
                    <a:off x="3408" y="1689"/>
                    <a:ext cx="1125" cy="2426"/>
                    <a:chOff x="3334" y="1717"/>
                    <a:chExt cx="1125" cy="2426"/>
                  </a:xfrm>
                </p:grpSpPr>
                <p:sp>
                  <p:nvSpPr>
                    <p:cNvPr id="135264" name="Freeform 96"/>
                    <p:cNvSpPr>
                      <a:spLocks/>
                    </p:cNvSpPr>
                    <p:nvPr/>
                  </p:nvSpPr>
                  <p:spPr bwMode="hidden">
                    <a:xfrm rot="3144576">
                      <a:off x="2628" y="2423"/>
                      <a:ext cx="1724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35265" name="Freeform 97"/>
                    <p:cNvSpPr>
                      <a:spLocks/>
                    </p:cNvSpPr>
                    <p:nvPr/>
                  </p:nvSpPr>
                  <p:spPr bwMode="hidden">
                    <a:xfrm rot="3144576">
                      <a:off x="3751" y="3436"/>
                      <a:ext cx="925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35312" name="Group 98"/>
                  <p:cNvGrpSpPr>
                    <a:grpSpLocks/>
                  </p:cNvGrpSpPr>
                  <p:nvPr/>
                </p:nvGrpSpPr>
                <p:grpSpPr bwMode="auto">
                  <a:xfrm>
                    <a:off x="3255" y="1838"/>
                    <a:ext cx="883" cy="2426"/>
                    <a:chOff x="3181" y="1866"/>
                    <a:chExt cx="883" cy="2426"/>
                  </a:xfrm>
                </p:grpSpPr>
                <p:sp>
                  <p:nvSpPr>
                    <p:cNvPr id="135267" name="Freeform 99"/>
                    <p:cNvSpPr>
                      <a:spLocks/>
                    </p:cNvSpPr>
                    <p:nvPr/>
                  </p:nvSpPr>
                  <p:spPr bwMode="hidden">
                    <a:xfrm rot="3745735">
                      <a:off x="2506" y="2541"/>
                      <a:ext cx="1650" cy="299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35268" name="Freeform 100"/>
                    <p:cNvSpPr>
                      <a:spLocks/>
                    </p:cNvSpPr>
                    <p:nvPr/>
                  </p:nvSpPr>
                  <p:spPr bwMode="hidden">
                    <a:xfrm rot="3745735">
                      <a:off x="3387" y="3615"/>
                      <a:ext cx="885" cy="469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35313" name="Group 101"/>
                  <p:cNvGrpSpPr>
                    <a:grpSpLocks/>
                  </p:cNvGrpSpPr>
                  <p:nvPr/>
                </p:nvGrpSpPr>
                <p:grpSpPr bwMode="auto">
                  <a:xfrm>
                    <a:off x="3080" y="1955"/>
                    <a:ext cx="619" cy="2386"/>
                    <a:chOff x="3006" y="1983"/>
                    <a:chExt cx="619" cy="2386"/>
                  </a:xfrm>
                </p:grpSpPr>
                <p:sp>
                  <p:nvSpPr>
                    <p:cNvPr id="135270" name="Freeform 102"/>
                    <p:cNvSpPr>
                      <a:spLocks/>
                    </p:cNvSpPr>
                    <p:nvPr/>
                  </p:nvSpPr>
                  <p:spPr bwMode="hidden">
                    <a:xfrm rot="4286818">
                      <a:off x="2328" y="2661"/>
                      <a:ext cx="1601" cy="24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35271" name="Freeform 103"/>
                    <p:cNvSpPr>
                      <a:spLocks/>
                    </p:cNvSpPr>
                    <p:nvPr/>
                  </p:nvSpPr>
                  <p:spPr bwMode="hidden">
                    <a:xfrm rot="4286818">
                      <a:off x="3002" y="3747"/>
                      <a:ext cx="859" cy="38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35314" name="Group 104"/>
                  <p:cNvGrpSpPr>
                    <a:grpSpLocks/>
                  </p:cNvGrpSpPr>
                  <p:nvPr/>
                </p:nvGrpSpPr>
                <p:grpSpPr bwMode="auto">
                  <a:xfrm>
                    <a:off x="2893" y="2073"/>
                    <a:ext cx="405" cy="2219"/>
                    <a:chOff x="2819" y="2101"/>
                    <a:chExt cx="405" cy="2219"/>
                  </a:xfrm>
                </p:grpSpPr>
                <p:sp>
                  <p:nvSpPr>
                    <p:cNvPr id="135273" name="Freeform 105"/>
                    <p:cNvSpPr>
                      <a:spLocks/>
                    </p:cNvSpPr>
                    <p:nvPr/>
                  </p:nvSpPr>
                  <p:spPr bwMode="hidden">
                    <a:xfrm rot="4898956">
                      <a:off x="2206" y="2714"/>
                      <a:ext cx="1471" cy="24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35274" name="Freeform 106"/>
                    <p:cNvSpPr>
                      <a:spLocks/>
                    </p:cNvSpPr>
                    <p:nvPr/>
                  </p:nvSpPr>
                  <p:spPr bwMode="hidden">
                    <a:xfrm rot="4898956">
                      <a:off x="2636" y="3732"/>
                      <a:ext cx="790" cy="38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35315" name="Group 107"/>
                  <p:cNvGrpSpPr>
                    <a:grpSpLocks/>
                  </p:cNvGrpSpPr>
                  <p:nvPr/>
                </p:nvGrpSpPr>
                <p:grpSpPr bwMode="auto">
                  <a:xfrm>
                    <a:off x="2372" y="2107"/>
                    <a:ext cx="426" cy="2185"/>
                    <a:chOff x="2287" y="2135"/>
                    <a:chExt cx="426" cy="2185"/>
                  </a:xfrm>
                </p:grpSpPr>
                <p:sp>
                  <p:nvSpPr>
                    <p:cNvPr id="135276" name="Freeform 108"/>
                    <p:cNvSpPr>
                      <a:spLocks/>
                    </p:cNvSpPr>
                    <p:nvPr/>
                  </p:nvSpPr>
                  <p:spPr bwMode="hidden">
                    <a:xfrm rot="5755659">
                      <a:off x="1900" y="2760"/>
                      <a:ext cx="1437" cy="18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35277" name="Freeform 109"/>
                    <p:cNvSpPr>
                      <a:spLocks/>
                    </p:cNvSpPr>
                    <p:nvPr/>
                  </p:nvSpPr>
                  <p:spPr bwMode="hidden">
                    <a:xfrm rot="5755659">
                      <a:off x="2049" y="3787"/>
                      <a:ext cx="771" cy="295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</p:grpSp>
          </p:grpSp>
          <p:grpSp>
            <p:nvGrpSpPr>
              <p:cNvPr id="135316" name="Group 110"/>
              <p:cNvGrpSpPr>
                <a:grpSpLocks/>
              </p:cNvGrpSpPr>
              <p:nvPr/>
            </p:nvGrpSpPr>
            <p:grpSpPr bwMode="auto">
              <a:xfrm>
                <a:off x="74" y="313"/>
                <a:ext cx="5459" cy="3667"/>
                <a:chOff x="74" y="313"/>
                <a:chExt cx="5459" cy="3667"/>
              </a:xfrm>
            </p:grpSpPr>
            <p:grpSp>
              <p:nvGrpSpPr>
                <p:cNvPr id="135317" name="Group 111"/>
                <p:cNvGrpSpPr>
                  <a:grpSpLocks/>
                </p:cNvGrpSpPr>
                <p:nvPr/>
              </p:nvGrpSpPr>
              <p:grpSpPr bwMode="auto">
                <a:xfrm>
                  <a:off x="74" y="313"/>
                  <a:ext cx="5459" cy="3667"/>
                  <a:chOff x="74" y="313"/>
                  <a:chExt cx="5459" cy="3667"/>
                </a:xfrm>
              </p:grpSpPr>
              <p:sp>
                <p:nvSpPr>
                  <p:cNvPr id="135280" name="Arc 112"/>
                  <p:cNvSpPr>
                    <a:spLocks/>
                  </p:cNvSpPr>
                  <p:nvPr/>
                </p:nvSpPr>
                <p:spPr bwMode="hidden">
                  <a:xfrm flipV="1">
                    <a:off x="2966" y="456"/>
                    <a:ext cx="2567" cy="2046"/>
                  </a:xfrm>
                  <a:custGeom>
                    <a:avLst/>
                    <a:gdLst>
                      <a:gd name="G0" fmla="+- 17826 0 0"/>
                      <a:gd name="G1" fmla="+- 0 0 0"/>
                      <a:gd name="G2" fmla="+- 21600 0 0"/>
                      <a:gd name="T0" fmla="*/ 36729 w 36729"/>
                      <a:gd name="T1" fmla="*/ 10451 h 21600"/>
                      <a:gd name="T2" fmla="*/ 0 w 36729"/>
                      <a:gd name="T3" fmla="*/ 12197 h 21600"/>
                      <a:gd name="T4" fmla="*/ 17826 w 36729"/>
                      <a:gd name="T5" fmla="*/ 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6729" h="21600" fill="none" extrusionOk="0">
                        <a:moveTo>
                          <a:pt x="36729" y="10451"/>
                        </a:moveTo>
                        <a:cubicBezTo>
                          <a:pt x="32926" y="17330"/>
                          <a:pt x="25686" y="21599"/>
                          <a:pt x="17826" y="21600"/>
                        </a:cubicBezTo>
                        <a:cubicBezTo>
                          <a:pt x="10696" y="21600"/>
                          <a:pt x="4025" y="18081"/>
                          <a:pt x="-1" y="12197"/>
                        </a:cubicBezTo>
                      </a:path>
                      <a:path w="36729" h="21600" stroke="0" extrusionOk="0">
                        <a:moveTo>
                          <a:pt x="36729" y="10451"/>
                        </a:moveTo>
                        <a:cubicBezTo>
                          <a:pt x="32926" y="17330"/>
                          <a:pt x="25686" y="21599"/>
                          <a:pt x="17826" y="21600"/>
                        </a:cubicBezTo>
                        <a:cubicBezTo>
                          <a:pt x="10696" y="21600"/>
                          <a:pt x="4025" y="18081"/>
                          <a:pt x="-1" y="12197"/>
                        </a:cubicBezTo>
                        <a:lnTo>
                          <a:pt x="17826" y="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5281" name="Arc 113"/>
                  <p:cNvSpPr>
                    <a:spLocks/>
                  </p:cNvSpPr>
                  <p:nvPr/>
                </p:nvSpPr>
                <p:spPr bwMode="hidden">
                  <a:xfrm flipH="1">
                    <a:off x="388" y="1601"/>
                    <a:ext cx="2016" cy="2379"/>
                  </a:xfrm>
                  <a:custGeom>
                    <a:avLst/>
                    <a:gdLst>
                      <a:gd name="G0" fmla="+- 8873 0 0"/>
                      <a:gd name="G1" fmla="+- 21600 0 0"/>
                      <a:gd name="G2" fmla="+- 21600 0 0"/>
                      <a:gd name="T0" fmla="*/ 0 w 30473"/>
                      <a:gd name="T1" fmla="*/ 1907 h 22305"/>
                      <a:gd name="T2" fmla="*/ 30462 w 30473"/>
                      <a:gd name="T3" fmla="*/ 22305 h 22305"/>
                      <a:gd name="T4" fmla="*/ 8873 w 30473"/>
                      <a:gd name="T5" fmla="*/ 21600 h 22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0473" h="22305" fill="none" extrusionOk="0">
                        <a:moveTo>
                          <a:pt x="-1" y="1906"/>
                        </a:moveTo>
                        <a:cubicBezTo>
                          <a:pt x="2789" y="649"/>
                          <a:pt x="5813" y="-1"/>
                          <a:pt x="8873" y="0"/>
                        </a:cubicBezTo>
                        <a:cubicBezTo>
                          <a:pt x="20802" y="0"/>
                          <a:pt x="30473" y="9670"/>
                          <a:pt x="30473" y="21600"/>
                        </a:cubicBezTo>
                        <a:cubicBezTo>
                          <a:pt x="30473" y="21835"/>
                          <a:pt x="30469" y="22070"/>
                          <a:pt x="30461" y="22304"/>
                        </a:cubicBezTo>
                      </a:path>
                      <a:path w="30473" h="22305" stroke="0" extrusionOk="0">
                        <a:moveTo>
                          <a:pt x="-1" y="1906"/>
                        </a:moveTo>
                        <a:cubicBezTo>
                          <a:pt x="2789" y="649"/>
                          <a:pt x="5813" y="-1"/>
                          <a:pt x="8873" y="0"/>
                        </a:cubicBezTo>
                        <a:cubicBezTo>
                          <a:pt x="20802" y="0"/>
                          <a:pt x="30473" y="9670"/>
                          <a:pt x="30473" y="21600"/>
                        </a:cubicBezTo>
                        <a:cubicBezTo>
                          <a:pt x="30473" y="21835"/>
                          <a:pt x="30469" y="22070"/>
                          <a:pt x="30461" y="22304"/>
                        </a:cubicBezTo>
                        <a:lnTo>
                          <a:pt x="8873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5282" name="Arc 114"/>
                  <p:cNvSpPr>
                    <a:spLocks/>
                  </p:cNvSpPr>
                  <p:nvPr/>
                </p:nvSpPr>
                <p:spPr bwMode="hidden">
                  <a:xfrm>
                    <a:off x="3029" y="1181"/>
                    <a:ext cx="1426" cy="2379"/>
                  </a:xfrm>
                  <a:custGeom>
                    <a:avLst/>
                    <a:gdLst>
                      <a:gd name="G0" fmla="+- 13212 0 0"/>
                      <a:gd name="G1" fmla="+- 21600 0 0"/>
                      <a:gd name="G2" fmla="+- 21600 0 0"/>
                      <a:gd name="T0" fmla="*/ 0 w 34812"/>
                      <a:gd name="T1" fmla="*/ 4512 h 22305"/>
                      <a:gd name="T2" fmla="*/ 34801 w 34812"/>
                      <a:gd name="T3" fmla="*/ 22305 h 22305"/>
                      <a:gd name="T4" fmla="*/ 13212 w 34812"/>
                      <a:gd name="T5" fmla="*/ 21600 h 22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4812" h="22305" fill="none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5141" y="0"/>
                          <a:pt x="34812" y="9670"/>
                          <a:pt x="34812" y="21600"/>
                        </a:cubicBezTo>
                        <a:cubicBezTo>
                          <a:pt x="34812" y="21835"/>
                          <a:pt x="34808" y="22070"/>
                          <a:pt x="34800" y="22304"/>
                        </a:cubicBezTo>
                      </a:path>
                      <a:path w="34812" h="22305" stroke="0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5141" y="0"/>
                          <a:pt x="34812" y="9670"/>
                          <a:pt x="34812" y="21600"/>
                        </a:cubicBezTo>
                        <a:cubicBezTo>
                          <a:pt x="34812" y="21835"/>
                          <a:pt x="34808" y="22070"/>
                          <a:pt x="34800" y="22304"/>
                        </a:cubicBezTo>
                        <a:lnTo>
                          <a:pt x="13212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5283" name="Arc 115"/>
                  <p:cNvSpPr>
                    <a:spLocks/>
                  </p:cNvSpPr>
                  <p:nvPr/>
                </p:nvSpPr>
                <p:spPr bwMode="hidden">
                  <a:xfrm flipH="1">
                    <a:off x="74" y="813"/>
                    <a:ext cx="2540" cy="2379"/>
                  </a:xfrm>
                  <a:custGeom>
                    <a:avLst/>
                    <a:gdLst>
                      <a:gd name="G0" fmla="+- 15230 0 0"/>
                      <a:gd name="G1" fmla="+- 21600 0 0"/>
                      <a:gd name="G2" fmla="+- 21600 0 0"/>
                      <a:gd name="T0" fmla="*/ 0 w 36830"/>
                      <a:gd name="T1" fmla="*/ 6283 h 22305"/>
                      <a:gd name="T2" fmla="*/ 36819 w 36830"/>
                      <a:gd name="T3" fmla="*/ 22305 h 22305"/>
                      <a:gd name="T4" fmla="*/ 15230 w 36830"/>
                      <a:gd name="T5" fmla="*/ 21600 h 22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6830" h="22305" fill="none" extrusionOk="0">
                        <a:moveTo>
                          <a:pt x="0" y="6283"/>
                        </a:moveTo>
                        <a:cubicBezTo>
                          <a:pt x="4047" y="2258"/>
                          <a:pt x="9522" y="-1"/>
                          <a:pt x="15230" y="0"/>
                        </a:cubicBezTo>
                        <a:cubicBezTo>
                          <a:pt x="27159" y="0"/>
                          <a:pt x="36830" y="9670"/>
                          <a:pt x="36830" y="21600"/>
                        </a:cubicBezTo>
                        <a:cubicBezTo>
                          <a:pt x="36830" y="21835"/>
                          <a:pt x="36826" y="22070"/>
                          <a:pt x="36818" y="22304"/>
                        </a:cubicBezTo>
                      </a:path>
                      <a:path w="36830" h="22305" stroke="0" extrusionOk="0">
                        <a:moveTo>
                          <a:pt x="0" y="6283"/>
                        </a:moveTo>
                        <a:cubicBezTo>
                          <a:pt x="4047" y="2258"/>
                          <a:pt x="9522" y="-1"/>
                          <a:pt x="15230" y="0"/>
                        </a:cubicBezTo>
                        <a:cubicBezTo>
                          <a:pt x="27159" y="0"/>
                          <a:pt x="36830" y="9670"/>
                          <a:pt x="36830" y="21600"/>
                        </a:cubicBezTo>
                        <a:cubicBezTo>
                          <a:pt x="36830" y="21835"/>
                          <a:pt x="36826" y="22070"/>
                          <a:pt x="36818" y="22304"/>
                        </a:cubicBezTo>
                        <a:lnTo>
                          <a:pt x="1523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5284" name="Arc 116"/>
                  <p:cNvSpPr>
                    <a:spLocks/>
                  </p:cNvSpPr>
                  <p:nvPr/>
                </p:nvSpPr>
                <p:spPr bwMode="hidden">
                  <a:xfrm flipH="1">
                    <a:off x="790" y="313"/>
                    <a:ext cx="1850" cy="2304"/>
                  </a:xfrm>
                  <a:custGeom>
                    <a:avLst/>
                    <a:gdLst>
                      <a:gd name="G0" fmla="+- 18231 0 0"/>
                      <a:gd name="G1" fmla="+- 21600 0 0"/>
                      <a:gd name="G2" fmla="+- 21600 0 0"/>
                      <a:gd name="T0" fmla="*/ 0 w 31881"/>
                      <a:gd name="T1" fmla="*/ 10016 h 21600"/>
                      <a:gd name="T2" fmla="*/ 31881 w 31881"/>
                      <a:gd name="T3" fmla="*/ 4860 h 21600"/>
                      <a:gd name="T4" fmla="*/ 18231 w 31881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1881" h="21600" fill="none" extrusionOk="0">
                        <a:moveTo>
                          <a:pt x="-1" y="10015"/>
                        </a:moveTo>
                        <a:cubicBezTo>
                          <a:pt x="3963" y="3778"/>
                          <a:pt x="10840" y="-1"/>
                          <a:pt x="18231" y="0"/>
                        </a:cubicBezTo>
                        <a:cubicBezTo>
                          <a:pt x="23204" y="0"/>
                          <a:pt x="28026" y="1716"/>
                          <a:pt x="31881" y="4859"/>
                        </a:cubicBezTo>
                      </a:path>
                      <a:path w="31881" h="21600" stroke="0" extrusionOk="0">
                        <a:moveTo>
                          <a:pt x="-1" y="10015"/>
                        </a:moveTo>
                        <a:cubicBezTo>
                          <a:pt x="3963" y="3778"/>
                          <a:pt x="10840" y="-1"/>
                          <a:pt x="18231" y="0"/>
                        </a:cubicBezTo>
                        <a:cubicBezTo>
                          <a:pt x="23204" y="0"/>
                          <a:pt x="28026" y="1716"/>
                          <a:pt x="31881" y="4859"/>
                        </a:cubicBezTo>
                        <a:lnTo>
                          <a:pt x="18231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5285" name="Arc 117"/>
                  <p:cNvSpPr>
                    <a:spLocks/>
                  </p:cNvSpPr>
                  <p:nvPr/>
                </p:nvSpPr>
                <p:spPr bwMode="hidden">
                  <a:xfrm>
                    <a:off x="2763" y="1281"/>
                    <a:ext cx="764" cy="2304"/>
                  </a:xfrm>
                  <a:custGeom>
                    <a:avLst/>
                    <a:gdLst>
                      <a:gd name="G0" fmla="+- 13212 0 0"/>
                      <a:gd name="G1" fmla="+- 21600 0 0"/>
                      <a:gd name="G2" fmla="+- 21600 0 0"/>
                      <a:gd name="T0" fmla="*/ 0 w 31146"/>
                      <a:gd name="T1" fmla="*/ 4512 h 21600"/>
                      <a:gd name="T2" fmla="*/ 31146 w 31146"/>
                      <a:gd name="T3" fmla="*/ 9561 h 21600"/>
                      <a:gd name="T4" fmla="*/ 13212 w 31146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1146" h="21600" fill="none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0409" y="0"/>
                          <a:pt x="27134" y="3585"/>
                          <a:pt x="31145" y="9561"/>
                        </a:cubicBezTo>
                      </a:path>
                      <a:path w="31146" h="21600" stroke="0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0409" y="0"/>
                          <a:pt x="27134" y="3585"/>
                          <a:pt x="31145" y="9561"/>
                        </a:cubicBezTo>
                        <a:lnTo>
                          <a:pt x="13212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5286" name="Freeform 118"/>
                  <p:cNvSpPr>
                    <a:spLocks/>
                  </p:cNvSpPr>
                  <p:nvPr/>
                </p:nvSpPr>
                <p:spPr bwMode="hidden">
                  <a:xfrm flipH="1">
                    <a:off x="1800" y="438"/>
                    <a:ext cx="418" cy="1524"/>
                  </a:xfrm>
                  <a:custGeom>
                    <a:avLst/>
                    <a:gdLst/>
                    <a:ahLst/>
                    <a:cxnLst>
                      <a:cxn ang="0">
                        <a:pos x="0" y="64"/>
                      </a:cxn>
                      <a:cxn ang="0">
                        <a:pos x="240" y="16"/>
                      </a:cxn>
                      <a:cxn ang="0">
                        <a:pos x="96" y="160"/>
                      </a:cxn>
                      <a:cxn ang="0">
                        <a:pos x="336" y="160"/>
                      </a:cxn>
                      <a:cxn ang="0">
                        <a:pos x="192" y="304"/>
                      </a:cxn>
                      <a:cxn ang="0">
                        <a:pos x="384" y="352"/>
                      </a:cxn>
                      <a:cxn ang="0">
                        <a:pos x="288" y="448"/>
                      </a:cxn>
                      <a:cxn ang="0">
                        <a:pos x="480" y="496"/>
                      </a:cxn>
                      <a:cxn ang="0">
                        <a:pos x="384" y="592"/>
                      </a:cxn>
                      <a:cxn ang="0">
                        <a:pos x="528" y="640"/>
                      </a:cxn>
                      <a:cxn ang="0">
                        <a:pos x="480" y="736"/>
                      </a:cxn>
                      <a:cxn ang="0">
                        <a:pos x="576" y="832"/>
                      </a:cxn>
                      <a:cxn ang="0">
                        <a:pos x="576" y="928"/>
                      </a:cxn>
                      <a:cxn ang="0">
                        <a:pos x="672" y="1072"/>
                      </a:cxn>
                      <a:cxn ang="0">
                        <a:pos x="624" y="1216"/>
                      </a:cxn>
                      <a:cxn ang="0">
                        <a:pos x="720" y="1312"/>
                      </a:cxn>
                      <a:cxn ang="0">
                        <a:pos x="672" y="1456"/>
                      </a:cxn>
                      <a:cxn ang="0">
                        <a:pos x="720" y="1600"/>
                      </a:cxn>
                      <a:cxn ang="0">
                        <a:pos x="672" y="1696"/>
                      </a:cxn>
                      <a:cxn ang="0">
                        <a:pos x="768" y="1840"/>
                      </a:cxn>
                      <a:cxn ang="0">
                        <a:pos x="720" y="1984"/>
                      </a:cxn>
                      <a:cxn ang="0">
                        <a:pos x="768" y="2176"/>
                      </a:cxn>
                      <a:cxn ang="0">
                        <a:pos x="720" y="2224"/>
                      </a:cxn>
                      <a:cxn ang="0">
                        <a:pos x="768" y="2368"/>
                      </a:cxn>
                    </a:cxnLst>
                    <a:rect l="0" t="0" r="r" b="b"/>
                    <a:pathLst>
                      <a:path w="776" h="2368">
                        <a:moveTo>
                          <a:pt x="0" y="64"/>
                        </a:moveTo>
                        <a:cubicBezTo>
                          <a:pt x="112" y="32"/>
                          <a:pt x="224" y="0"/>
                          <a:pt x="240" y="16"/>
                        </a:cubicBezTo>
                        <a:cubicBezTo>
                          <a:pt x="256" y="32"/>
                          <a:pt x="80" y="136"/>
                          <a:pt x="96" y="160"/>
                        </a:cubicBezTo>
                        <a:cubicBezTo>
                          <a:pt x="112" y="184"/>
                          <a:pt x="320" y="136"/>
                          <a:pt x="336" y="160"/>
                        </a:cubicBezTo>
                        <a:cubicBezTo>
                          <a:pt x="352" y="184"/>
                          <a:pt x="184" y="272"/>
                          <a:pt x="192" y="304"/>
                        </a:cubicBezTo>
                        <a:cubicBezTo>
                          <a:pt x="200" y="336"/>
                          <a:pt x="368" y="328"/>
                          <a:pt x="384" y="352"/>
                        </a:cubicBezTo>
                        <a:cubicBezTo>
                          <a:pt x="400" y="376"/>
                          <a:pt x="272" y="424"/>
                          <a:pt x="288" y="448"/>
                        </a:cubicBezTo>
                        <a:cubicBezTo>
                          <a:pt x="304" y="472"/>
                          <a:pt x="464" y="472"/>
                          <a:pt x="480" y="496"/>
                        </a:cubicBezTo>
                        <a:cubicBezTo>
                          <a:pt x="496" y="520"/>
                          <a:pt x="376" y="568"/>
                          <a:pt x="384" y="592"/>
                        </a:cubicBezTo>
                        <a:cubicBezTo>
                          <a:pt x="392" y="616"/>
                          <a:pt x="512" y="616"/>
                          <a:pt x="528" y="640"/>
                        </a:cubicBezTo>
                        <a:cubicBezTo>
                          <a:pt x="544" y="664"/>
                          <a:pt x="472" y="704"/>
                          <a:pt x="480" y="736"/>
                        </a:cubicBezTo>
                        <a:cubicBezTo>
                          <a:pt x="488" y="768"/>
                          <a:pt x="560" y="800"/>
                          <a:pt x="576" y="832"/>
                        </a:cubicBezTo>
                        <a:cubicBezTo>
                          <a:pt x="592" y="864"/>
                          <a:pt x="560" y="888"/>
                          <a:pt x="576" y="928"/>
                        </a:cubicBezTo>
                        <a:cubicBezTo>
                          <a:pt x="592" y="968"/>
                          <a:pt x="664" y="1024"/>
                          <a:pt x="672" y="1072"/>
                        </a:cubicBezTo>
                        <a:cubicBezTo>
                          <a:pt x="680" y="1120"/>
                          <a:pt x="616" y="1176"/>
                          <a:pt x="624" y="1216"/>
                        </a:cubicBezTo>
                        <a:cubicBezTo>
                          <a:pt x="632" y="1256"/>
                          <a:pt x="712" y="1272"/>
                          <a:pt x="720" y="1312"/>
                        </a:cubicBezTo>
                        <a:cubicBezTo>
                          <a:pt x="728" y="1352"/>
                          <a:pt x="672" y="1408"/>
                          <a:pt x="672" y="1456"/>
                        </a:cubicBezTo>
                        <a:cubicBezTo>
                          <a:pt x="672" y="1504"/>
                          <a:pt x="720" y="1560"/>
                          <a:pt x="720" y="1600"/>
                        </a:cubicBezTo>
                        <a:cubicBezTo>
                          <a:pt x="720" y="1640"/>
                          <a:pt x="664" y="1656"/>
                          <a:pt x="672" y="1696"/>
                        </a:cubicBezTo>
                        <a:cubicBezTo>
                          <a:pt x="680" y="1736"/>
                          <a:pt x="760" y="1792"/>
                          <a:pt x="768" y="1840"/>
                        </a:cubicBezTo>
                        <a:cubicBezTo>
                          <a:pt x="776" y="1888"/>
                          <a:pt x="720" y="1928"/>
                          <a:pt x="720" y="1984"/>
                        </a:cubicBezTo>
                        <a:cubicBezTo>
                          <a:pt x="720" y="2040"/>
                          <a:pt x="768" y="2136"/>
                          <a:pt x="768" y="2176"/>
                        </a:cubicBezTo>
                        <a:cubicBezTo>
                          <a:pt x="768" y="2216"/>
                          <a:pt x="720" y="2192"/>
                          <a:pt x="720" y="2224"/>
                        </a:cubicBezTo>
                        <a:cubicBezTo>
                          <a:pt x="720" y="2256"/>
                          <a:pt x="744" y="2312"/>
                          <a:pt x="768" y="2368"/>
                        </a:cubicBezTo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35287" name="Freeform 119"/>
                <p:cNvSpPr>
                  <a:spLocks/>
                </p:cNvSpPr>
                <p:nvPr/>
              </p:nvSpPr>
              <p:spPr bwMode="hidden">
                <a:xfrm rot="20253369">
                  <a:off x="3280" y="1529"/>
                  <a:ext cx="442" cy="837"/>
                </a:xfrm>
                <a:custGeom>
                  <a:avLst/>
                  <a:gdLst/>
                  <a:ahLst/>
                  <a:cxnLst>
                    <a:cxn ang="0">
                      <a:pos x="0" y="64"/>
                    </a:cxn>
                    <a:cxn ang="0">
                      <a:pos x="240" y="16"/>
                    </a:cxn>
                    <a:cxn ang="0">
                      <a:pos x="96" y="160"/>
                    </a:cxn>
                    <a:cxn ang="0">
                      <a:pos x="336" y="160"/>
                    </a:cxn>
                    <a:cxn ang="0">
                      <a:pos x="192" y="304"/>
                    </a:cxn>
                    <a:cxn ang="0">
                      <a:pos x="384" y="352"/>
                    </a:cxn>
                    <a:cxn ang="0">
                      <a:pos x="288" y="448"/>
                    </a:cxn>
                    <a:cxn ang="0">
                      <a:pos x="480" y="496"/>
                    </a:cxn>
                    <a:cxn ang="0">
                      <a:pos x="384" y="592"/>
                    </a:cxn>
                    <a:cxn ang="0">
                      <a:pos x="528" y="640"/>
                    </a:cxn>
                    <a:cxn ang="0">
                      <a:pos x="480" y="736"/>
                    </a:cxn>
                    <a:cxn ang="0">
                      <a:pos x="576" y="832"/>
                    </a:cxn>
                    <a:cxn ang="0">
                      <a:pos x="576" y="928"/>
                    </a:cxn>
                    <a:cxn ang="0">
                      <a:pos x="672" y="1072"/>
                    </a:cxn>
                    <a:cxn ang="0">
                      <a:pos x="624" y="1216"/>
                    </a:cxn>
                    <a:cxn ang="0">
                      <a:pos x="720" y="1312"/>
                    </a:cxn>
                    <a:cxn ang="0">
                      <a:pos x="672" y="1456"/>
                    </a:cxn>
                    <a:cxn ang="0">
                      <a:pos x="720" y="1600"/>
                    </a:cxn>
                    <a:cxn ang="0">
                      <a:pos x="672" y="1696"/>
                    </a:cxn>
                    <a:cxn ang="0">
                      <a:pos x="768" y="1840"/>
                    </a:cxn>
                    <a:cxn ang="0">
                      <a:pos x="720" y="1984"/>
                    </a:cxn>
                    <a:cxn ang="0">
                      <a:pos x="768" y="2176"/>
                    </a:cxn>
                    <a:cxn ang="0">
                      <a:pos x="720" y="2224"/>
                    </a:cxn>
                    <a:cxn ang="0">
                      <a:pos x="768" y="2368"/>
                    </a:cxn>
                  </a:cxnLst>
                  <a:rect l="0" t="0" r="r" b="b"/>
                  <a:pathLst>
                    <a:path w="776" h="2368">
                      <a:moveTo>
                        <a:pt x="0" y="64"/>
                      </a:moveTo>
                      <a:cubicBezTo>
                        <a:pt x="112" y="32"/>
                        <a:pt x="224" y="0"/>
                        <a:pt x="240" y="16"/>
                      </a:cubicBezTo>
                      <a:cubicBezTo>
                        <a:pt x="256" y="32"/>
                        <a:pt x="80" y="136"/>
                        <a:pt x="96" y="160"/>
                      </a:cubicBezTo>
                      <a:cubicBezTo>
                        <a:pt x="112" y="184"/>
                        <a:pt x="320" y="136"/>
                        <a:pt x="336" y="160"/>
                      </a:cubicBezTo>
                      <a:cubicBezTo>
                        <a:pt x="352" y="184"/>
                        <a:pt x="184" y="272"/>
                        <a:pt x="192" y="304"/>
                      </a:cubicBezTo>
                      <a:cubicBezTo>
                        <a:pt x="200" y="336"/>
                        <a:pt x="368" y="328"/>
                        <a:pt x="384" y="352"/>
                      </a:cubicBezTo>
                      <a:cubicBezTo>
                        <a:pt x="400" y="376"/>
                        <a:pt x="272" y="424"/>
                        <a:pt x="288" y="448"/>
                      </a:cubicBezTo>
                      <a:cubicBezTo>
                        <a:pt x="304" y="472"/>
                        <a:pt x="464" y="472"/>
                        <a:pt x="480" y="496"/>
                      </a:cubicBezTo>
                      <a:cubicBezTo>
                        <a:pt x="496" y="520"/>
                        <a:pt x="376" y="568"/>
                        <a:pt x="384" y="592"/>
                      </a:cubicBezTo>
                      <a:cubicBezTo>
                        <a:pt x="392" y="616"/>
                        <a:pt x="512" y="616"/>
                        <a:pt x="528" y="640"/>
                      </a:cubicBezTo>
                      <a:cubicBezTo>
                        <a:pt x="544" y="664"/>
                        <a:pt x="472" y="704"/>
                        <a:pt x="480" y="736"/>
                      </a:cubicBezTo>
                      <a:cubicBezTo>
                        <a:pt x="488" y="768"/>
                        <a:pt x="560" y="800"/>
                        <a:pt x="576" y="832"/>
                      </a:cubicBezTo>
                      <a:cubicBezTo>
                        <a:pt x="592" y="864"/>
                        <a:pt x="560" y="888"/>
                        <a:pt x="576" y="928"/>
                      </a:cubicBezTo>
                      <a:cubicBezTo>
                        <a:pt x="592" y="968"/>
                        <a:pt x="664" y="1024"/>
                        <a:pt x="672" y="1072"/>
                      </a:cubicBezTo>
                      <a:cubicBezTo>
                        <a:pt x="680" y="1120"/>
                        <a:pt x="616" y="1176"/>
                        <a:pt x="624" y="1216"/>
                      </a:cubicBezTo>
                      <a:cubicBezTo>
                        <a:pt x="632" y="1256"/>
                        <a:pt x="712" y="1272"/>
                        <a:pt x="720" y="1312"/>
                      </a:cubicBezTo>
                      <a:cubicBezTo>
                        <a:pt x="728" y="1352"/>
                        <a:pt x="672" y="1408"/>
                        <a:pt x="672" y="1456"/>
                      </a:cubicBezTo>
                      <a:cubicBezTo>
                        <a:pt x="672" y="1504"/>
                        <a:pt x="720" y="1560"/>
                        <a:pt x="720" y="1600"/>
                      </a:cubicBezTo>
                      <a:cubicBezTo>
                        <a:pt x="720" y="1640"/>
                        <a:pt x="664" y="1656"/>
                        <a:pt x="672" y="1696"/>
                      </a:cubicBezTo>
                      <a:cubicBezTo>
                        <a:pt x="680" y="1736"/>
                        <a:pt x="760" y="1792"/>
                        <a:pt x="768" y="1840"/>
                      </a:cubicBezTo>
                      <a:cubicBezTo>
                        <a:pt x="776" y="1888"/>
                        <a:pt x="720" y="1928"/>
                        <a:pt x="720" y="1984"/>
                      </a:cubicBezTo>
                      <a:cubicBezTo>
                        <a:pt x="720" y="2040"/>
                        <a:pt x="768" y="2136"/>
                        <a:pt x="768" y="2176"/>
                      </a:cubicBezTo>
                      <a:cubicBezTo>
                        <a:pt x="768" y="2216"/>
                        <a:pt x="720" y="2192"/>
                        <a:pt x="720" y="2224"/>
                      </a:cubicBezTo>
                      <a:cubicBezTo>
                        <a:pt x="720" y="2256"/>
                        <a:pt x="744" y="2312"/>
                        <a:pt x="768" y="2368"/>
                      </a:cubicBezTo>
                    </a:path>
                  </a:pathLst>
                </a:cu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35318" name="Group 120"/>
            <p:cNvGrpSpPr>
              <a:grpSpLocks/>
            </p:cNvGrpSpPr>
            <p:nvPr/>
          </p:nvGrpSpPr>
          <p:grpSpPr bwMode="auto">
            <a:xfrm>
              <a:off x="1476" y="449"/>
              <a:ext cx="4038" cy="2966"/>
              <a:chOff x="210" y="337"/>
              <a:chExt cx="5198" cy="3818"/>
            </a:xfrm>
          </p:grpSpPr>
          <p:sp>
            <p:nvSpPr>
              <p:cNvPr id="135289" name="Freeform 121"/>
              <p:cNvSpPr>
                <a:spLocks/>
              </p:cNvSpPr>
              <p:nvPr/>
            </p:nvSpPr>
            <p:spPr bwMode="hidden">
              <a:xfrm flipH="1">
                <a:off x="1934" y="2382"/>
                <a:ext cx="485" cy="1479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5290" name="Arc 122"/>
              <p:cNvSpPr>
                <a:spLocks/>
              </p:cNvSpPr>
              <p:nvPr/>
            </p:nvSpPr>
            <p:spPr bwMode="hidden">
              <a:xfrm flipH="1">
                <a:off x="1054" y="1851"/>
                <a:ext cx="2122" cy="2304"/>
              </a:xfrm>
              <a:custGeom>
                <a:avLst/>
                <a:gdLst>
                  <a:gd name="G0" fmla="+- 0 0 0"/>
                  <a:gd name="G1" fmla="+- 20897 0 0"/>
                  <a:gd name="G2" fmla="+- 21600 0 0"/>
                  <a:gd name="T0" fmla="*/ 5467 w 21600"/>
                  <a:gd name="T1" fmla="*/ 0 h 21602"/>
                  <a:gd name="T2" fmla="*/ 21589 w 21600"/>
                  <a:gd name="T3" fmla="*/ 21602 h 21602"/>
                  <a:gd name="T4" fmla="*/ 0 w 21600"/>
                  <a:gd name="T5" fmla="*/ 20897 h 21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2" fill="none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</a:path>
                  <a:path w="21600" h="21602" stroke="0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  <a:lnTo>
                      <a:pt x="0" y="20897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5291" name="Arc 123"/>
              <p:cNvSpPr>
                <a:spLocks/>
              </p:cNvSpPr>
              <p:nvPr/>
            </p:nvSpPr>
            <p:spPr bwMode="hidden">
              <a:xfrm flipH="1">
                <a:off x="1266" y="1480"/>
                <a:ext cx="1244" cy="2379"/>
              </a:xfrm>
              <a:custGeom>
                <a:avLst/>
                <a:gdLst>
                  <a:gd name="G0" fmla="+- 7340 0 0"/>
                  <a:gd name="G1" fmla="+- 21600 0 0"/>
                  <a:gd name="G2" fmla="+- 21600 0 0"/>
                  <a:gd name="T0" fmla="*/ 0 w 28940"/>
                  <a:gd name="T1" fmla="*/ 1285 h 22305"/>
                  <a:gd name="T2" fmla="*/ 28929 w 28940"/>
                  <a:gd name="T3" fmla="*/ 22305 h 22305"/>
                  <a:gd name="T4" fmla="*/ 7340 w 28940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940" h="22305" fill="none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</a:path>
                  <a:path w="28940" h="22305" stroke="0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  <a:lnTo>
                      <a:pt x="734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5292" name="Arc 124"/>
              <p:cNvSpPr>
                <a:spLocks/>
              </p:cNvSpPr>
              <p:nvPr/>
            </p:nvSpPr>
            <p:spPr bwMode="hidden">
              <a:xfrm flipH="1">
                <a:off x="210" y="1168"/>
                <a:ext cx="2376" cy="2379"/>
              </a:xfrm>
              <a:custGeom>
                <a:avLst/>
                <a:gdLst>
                  <a:gd name="G0" fmla="+- 12855 0 0"/>
                  <a:gd name="G1" fmla="+- 21600 0 0"/>
                  <a:gd name="G2" fmla="+- 21600 0 0"/>
                  <a:gd name="T0" fmla="*/ 0 w 34455"/>
                  <a:gd name="T1" fmla="*/ 4241 h 22305"/>
                  <a:gd name="T2" fmla="*/ 34444 w 34455"/>
                  <a:gd name="T3" fmla="*/ 22305 h 22305"/>
                  <a:gd name="T4" fmla="*/ 12855 w 34455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455" h="22305" fill="none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</a:path>
                  <a:path w="34455" h="22305" stroke="0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  <a:lnTo>
                      <a:pt x="1285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5293" name="Arc 125"/>
              <p:cNvSpPr>
                <a:spLocks/>
              </p:cNvSpPr>
              <p:nvPr/>
            </p:nvSpPr>
            <p:spPr bwMode="hidden">
              <a:xfrm>
                <a:off x="2840" y="1503"/>
                <a:ext cx="381" cy="2379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5294" name="Arc 126"/>
              <p:cNvSpPr>
                <a:spLocks/>
              </p:cNvSpPr>
              <p:nvPr/>
            </p:nvSpPr>
            <p:spPr bwMode="hidden">
              <a:xfrm>
                <a:off x="2940" y="1492"/>
                <a:ext cx="1004" cy="2379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5295" name="Freeform 127"/>
              <p:cNvSpPr>
                <a:spLocks/>
              </p:cNvSpPr>
              <p:nvPr/>
            </p:nvSpPr>
            <p:spPr bwMode="hidden">
              <a:xfrm>
                <a:off x="3301" y="2635"/>
                <a:ext cx="485" cy="1479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5296" name="Freeform 128"/>
              <p:cNvSpPr>
                <a:spLocks/>
              </p:cNvSpPr>
              <p:nvPr/>
            </p:nvSpPr>
            <p:spPr bwMode="hidden">
              <a:xfrm rot="19660755" flipV="1">
                <a:off x="2546" y="2150"/>
                <a:ext cx="442" cy="83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5297" name="Freeform 129"/>
              <p:cNvSpPr>
                <a:spLocks/>
              </p:cNvSpPr>
              <p:nvPr/>
            </p:nvSpPr>
            <p:spPr bwMode="hidden">
              <a:xfrm flipH="1">
                <a:off x="489" y="2504"/>
                <a:ext cx="1085" cy="1524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5298" name="Freeform 130"/>
              <p:cNvSpPr>
                <a:spLocks/>
              </p:cNvSpPr>
              <p:nvPr/>
            </p:nvSpPr>
            <p:spPr bwMode="hidden">
              <a:xfrm flipH="1">
                <a:off x="1000" y="893"/>
                <a:ext cx="696" cy="1524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5299" name="Freeform 131"/>
              <p:cNvSpPr>
                <a:spLocks/>
              </p:cNvSpPr>
              <p:nvPr/>
            </p:nvSpPr>
            <p:spPr bwMode="hidden">
              <a:xfrm>
                <a:off x="4401" y="2280"/>
                <a:ext cx="1007" cy="1601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5300" name="Freeform 132"/>
              <p:cNvSpPr>
                <a:spLocks/>
              </p:cNvSpPr>
              <p:nvPr/>
            </p:nvSpPr>
            <p:spPr bwMode="hidden">
              <a:xfrm>
                <a:off x="3878" y="1470"/>
                <a:ext cx="1518" cy="106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5301" name="Freeform 133"/>
              <p:cNvSpPr>
                <a:spLocks/>
              </p:cNvSpPr>
              <p:nvPr/>
            </p:nvSpPr>
            <p:spPr bwMode="hidden">
              <a:xfrm>
                <a:off x="3934" y="337"/>
                <a:ext cx="663" cy="1434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5302" name="Freeform 134"/>
              <p:cNvSpPr>
                <a:spLocks/>
              </p:cNvSpPr>
              <p:nvPr/>
            </p:nvSpPr>
            <p:spPr bwMode="hidden">
              <a:xfrm rot="1346631" flipH="1">
                <a:off x="1702" y="1506"/>
                <a:ext cx="442" cy="83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35303" name="Rectangle 135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370410"/>
            <a:ext cx="7772400" cy="122039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5304" name="Rectangle 13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5305" name="Rectangle 13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35306" name="Rectangle 138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35307" name="Rectangle 139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8925905-9CE0-4831-9A79-2F021C280F6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3E11D3-4FA5-4013-A7A3-4EA82D19BDA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13303E-464B-4597-9537-D684D276AB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CA34EF-B9AA-410B-92A8-5B8107EB0B9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B2D6D8-2741-46E0-BF7D-A2944E926F8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E9C6B6-5168-4DF6-9573-FBD69CDD89A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17A0D9-8C4D-4434-88CC-397C68C56D2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DD07C7-80E9-479B-A9CB-A4951031AA6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94ED0D-4E7B-4181-B433-FC7511DB73E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78EFF3-8D8D-482D-B75C-6D278CEAD0C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26219"/>
            <a:ext cx="1943100" cy="434578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6219"/>
            <a:ext cx="5676900" cy="434578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D82668-CB53-43F0-813E-9D858FC19F7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" y="2926557"/>
            <a:ext cx="3400425" cy="2212181"/>
            <a:chOff x="0" y="2458"/>
            <a:chExt cx="2142" cy="1858"/>
          </a:xfrm>
        </p:grpSpPr>
        <p:sp>
          <p:nvSpPr>
            <p:cNvPr id="138243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8244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8245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8246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8247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8248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8249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8250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404937"/>
            <a:ext cx="7772400" cy="1166813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8251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8252" name="Rectangle 12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38253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38254" name="Rectangle 1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80A48E9-110C-46CE-9EF4-5BE57D87B1C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6C5F08-51C6-4166-B579-0E84E30A77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A538B7-0B16-463D-8158-CA893C5183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80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80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2CFA98-6EAF-4DE0-8CA0-75E6A177849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062797-2A14-45A1-8DC2-307069B8359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4FAD89-1AC9-4775-961A-B12F7607EB3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107A26-2724-4750-9546-8DBDD8A287F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DE7814-348A-40B5-833A-76AD71E6F5C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8058A6-E9C8-4002-8D3A-F5CC2EFED57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B10E07-C390-4F83-B189-E7B7D077EF2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8360"/>
            <a:ext cx="2057400" cy="438983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8360"/>
            <a:ext cx="6019800" cy="43898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B7B101-2BB9-467A-B780-9EF9EDA0FA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Freeform 2"/>
          <p:cNvSpPr>
            <a:spLocks/>
          </p:cNvSpPr>
          <p:nvPr/>
        </p:nvSpPr>
        <p:spPr bwMode="blackWhite">
          <a:xfrm>
            <a:off x="20638" y="9525"/>
            <a:ext cx="8896350" cy="5085160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133475"/>
            <a:ext cx="6400800" cy="1704975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28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3038475"/>
            <a:ext cx="6032500" cy="752475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2821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4686300"/>
            <a:ext cx="1905000" cy="3429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62822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4686300"/>
            <a:ext cx="2895600" cy="3429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62823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4686300"/>
            <a:ext cx="1905000" cy="342900"/>
          </a:xfrm>
        </p:spPr>
        <p:txBody>
          <a:bodyPr/>
          <a:lstStyle>
            <a:lvl1pPr>
              <a:defRPr/>
            </a:lvl1pPr>
          </a:lstStyle>
          <a:p>
            <a:fld id="{6ED3DC72-FBD1-432C-8D7E-8BDFDF1E3F63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95264" y="176213"/>
            <a:ext cx="3787775" cy="1333500"/>
            <a:chOff x="123" y="148"/>
            <a:chExt cx="2386" cy="1120"/>
          </a:xfrm>
        </p:grpSpPr>
        <p:sp>
          <p:nvSpPr>
            <p:cNvPr id="162825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2826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2827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62829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2830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2831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2832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2833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7915275" y="3276601"/>
            <a:ext cx="742950" cy="794147"/>
            <a:chOff x="4986" y="2752"/>
            <a:chExt cx="468" cy="667"/>
          </a:xfrm>
        </p:grpSpPr>
        <p:sp>
          <p:nvSpPr>
            <p:cNvPr id="162835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2836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2837" name="Freeform 21"/>
            <p:cNvSpPr>
              <a:spLocks/>
            </p:cNvSpPr>
            <p:nvPr userDrawn="1"/>
          </p:nvSpPr>
          <p:spPr bwMode="auto">
            <a:xfrm rot="7320404">
              <a:off x="5000" y="2912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8" cy="667"/>
              <a:chOff x="4986" y="2752"/>
              <a:chExt cx="468" cy="667"/>
            </a:xfrm>
          </p:grpSpPr>
          <p:sp>
            <p:nvSpPr>
              <p:cNvPr id="162839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2840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2841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2842" name="Freeform 26"/>
              <p:cNvSpPr>
                <a:spLocks/>
              </p:cNvSpPr>
              <p:nvPr userDrawn="1"/>
            </p:nvSpPr>
            <p:spPr bwMode="auto">
              <a:xfrm rot="7320404">
                <a:off x="5363" y="2874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2843" name="Freeform 27"/>
              <p:cNvSpPr>
                <a:spLocks/>
              </p:cNvSpPr>
              <p:nvPr userDrawn="1"/>
            </p:nvSpPr>
            <p:spPr bwMode="auto">
              <a:xfrm rot="7320404">
                <a:off x="5136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62844" name="Freeform 28"/>
          <p:cNvSpPr>
            <a:spLocks/>
          </p:cNvSpPr>
          <p:nvPr/>
        </p:nvSpPr>
        <p:spPr bwMode="auto">
          <a:xfrm>
            <a:off x="901700" y="3790951"/>
            <a:ext cx="6807200" cy="54649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2845" name="Freeform 29"/>
          <p:cNvSpPr>
            <a:spLocks/>
          </p:cNvSpPr>
          <p:nvPr/>
        </p:nvSpPr>
        <p:spPr bwMode="auto">
          <a:xfrm>
            <a:off x="4076700" y="1447800"/>
            <a:ext cx="889000" cy="28575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8CDF9D-773E-4315-9A0B-1FACAA6B5E8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C97C2D-DDA6-4F6F-94FD-E1EA03CE23A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71900" cy="2743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3771900" cy="2743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EDA883-F932-46F9-B0EC-5A9E00E19B5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8877EC-2A96-47FC-AF83-E7CCAA74F41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7259D2-0BAF-4529-9178-3E167538B15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CE0294-81E3-4DEA-936E-F87966EE9C3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70C3F2-A63C-4059-9C79-3E51C66A30A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CB733B-7DFB-4B0F-8A90-D0A04DFF2FD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877489-7AAB-4B73-8BA2-8F16C886B02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57950" y="114300"/>
            <a:ext cx="1924050" cy="4000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14300"/>
            <a:ext cx="5619750" cy="4000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CA978F-E544-492C-B261-3200305088B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-3222625" y="228600"/>
            <a:ext cx="11909425" cy="3543300"/>
            <a:chOff x="-2030" y="192"/>
            <a:chExt cx="7502" cy="2976"/>
          </a:xfrm>
        </p:grpSpPr>
        <p:sp>
          <p:nvSpPr>
            <p:cNvPr id="165891" name="Line 3"/>
            <p:cNvSpPr>
              <a:spLocks noChangeShapeType="1"/>
            </p:cNvSpPr>
            <p:nvPr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5892" name="AutoShape 4"/>
            <p:cNvSpPr>
              <a:spLocks noChangeArrowheads="1"/>
            </p:cNvSpPr>
            <p:nvPr/>
          </p:nvSpPr>
          <p:spPr bwMode="auto">
            <a:xfrm>
              <a:off x="-1584" y="864"/>
              <a:ext cx="2304" cy="2304"/>
            </a:xfrm>
            <a:custGeom>
              <a:avLst/>
              <a:gdLst>
                <a:gd name="G0" fmla="+- 12083 0 0"/>
                <a:gd name="G1" fmla="+- -32000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44083" y="2368"/>
                </a:cxn>
                <a:cxn ang="0">
                  <a:pos x="64000" y="32000"/>
                </a:cxn>
                <a:cxn ang="0">
                  <a:pos x="44083" y="61631"/>
                </a:cxn>
                <a:cxn ang="0">
                  <a:pos x="44083" y="61631"/>
                </a:cxn>
                <a:cxn ang="0">
                  <a:pos x="44082" y="61631"/>
                </a:cxn>
                <a:cxn ang="0">
                  <a:pos x="44083" y="61632"/>
                </a:cxn>
                <a:cxn ang="0">
                  <a:pos x="44083" y="2368"/>
                </a:cxn>
                <a:cxn ang="0">
                  <a:pos x="44082" y="2368"/>
                </a:cxn>
                <a:cxn ang="0">
                  <a:pos x="44083" y="2368"/>
                </a:cxn>
              </a:cxnLst>
              <a:rect l="T13" t="T15" r="T17" b="T19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en-US" sz="2400" b="0" u="none">
                <a:effectLst/>
                <a:latin typeface="Times New Roman" pitchFamily="18" charset="0"/>
              </a:endParaRPr>
            </a:p>
          </p:txBody>
        </p:sp>
        <p:sp>
          <p:nvSpPr>
            <p:cNvPr id="165893" name="AutoShape 5"/>
            <p:cNvSpPr>
              <a:spLocks noChangeArrowheads="1"/>
            </p:cNvSpPr>
            <p:nvPr/>
          </p:nvSpPr>
          <p:spPr bwMode="auto">
            <a:xfrm>
              <a:off x="-2030" y="192"/>
              <a:ext cx="2544" cy="2544"/>
            </a:xfrm>
            <a:custGeom>
              <a:avLst/>
              <a:gdLst>
                <a:gd name="G0" fmla="+- 18994 0 0"/>
                <a:gd name="G1" fmla="+- -30013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50994" y="6246"/>
                </a:cxn>
                <a:cxn ang="0">
                  <a:pos x="64000" y="32000"/>
                </a:cxn>
                <a:cxn ang="0">
                  <a:pos x="50994" y="57753"/>
                </a:cxn>
                <a:cxn ang="0">
                  <a:pos x="50994" y="57753"/>
                </a:cxn>
                <a:cxn ang="0">
                  <a:pos x="50993" y="57753"/>
                </a:cxn>
                <a:cxn ang="0">
                  <a:pos x="50994" y="57754"/>
                </a:cxn>
                <a:cxn ang="0">
                  <a:pos x="50994" y="6246"/>
                </a:cxn>
                <a:cxn ang="0">
                  <a:pos x="50993" y="6246"/>
                </a:cxn>
                <a:cxn ang="0">
                  <a:pos x="50994" y="6246"/>
                </a:cxn>
              </a:cxnLst>
              <a:rect l="T13" t="T15" r="T17" b="T19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chemeClr val="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en-US" b="0" u="none">
                <a:effectLst/>
                <a:latin typeface="Arial" charset="0"/>
              </a:endParaRPr>
            </a:p>
          </p:txBody>
        </p:sp>
      </p:grpSp>
      <p:sp>
        <p:nvSpPr>
          <p:cNvPr id="165894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443038" y="739379"/>
            <a:ext cx="7239000" cy="1083469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5895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2570560"/>
            <a:ext cx="7239000" cy="131445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5896" name="Rectangle 8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65897" name="Rectangle 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65898" name="Rectangle 1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858A074-5BAB-49F5-AB15-8E4AB643715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6E4140-7D4C-4DBC-BB4D-37B7446B964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4BBE70-2A71-4F5C-A203-227EBD7177C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0013" y="1370410"/>
            <a:ext cx="3579812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225" y="1370410"/>
            <a:ext cx="35814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23B89A-D8F4-4669-9673-50A9036A6D2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05D1D0-84CB-4655-9713-A38F33FE4B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093FD0-FD58-4FB3-B025-EFF7F3785E8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940B55-0BA2-4CE8-8746-D9A3E4651CB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27FBC6-BB58-401F-A363-C22CE4E61AA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8B3B8C-2FD6-4180-B756-D0AC6DA17EA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2751B8-4D2B-42B2-8BA2-8C2B9356F0D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6413" y="226219"/>
            <a:ext cx="1827212" cy="423029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0013" y="226219"/>
            <a:ext cx="5334000" cy="423029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6A8E77-E927-4C5A-B19A-659AF247BCA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14350"/>
            <a:ext cx="7772400" cy="1595438"/>
          </a:xfrm>
        </p:spPr>
        <p:txBody>
          <a:bodyPr/>
          <a:lstStyle>
            <a:lvl1pPr algn="ctr">
              <a:defRPr sz="5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452688"/>
            <a:ext cx="6400800" cy="165735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22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822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E1A4D19-F53A-4AFA-A7F9-0169029682DC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28600" y="2166938"/>
            <a:ext cx="8610600" cy="151210"/>
            <a:chOff x="144" y="1680"/>
            <a:chExt cx="5424" cy="144"/>
          </a:xfrm>
        </p:grpSpPr>
        <p:sp>
          <p:nvSpPr>
            <p:cNvPr id="182280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2281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2282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4D74D0-C6CE-4436-98C9-A2505E0FED0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438362-49BB-41C0-8E70-B4D1AFCFA7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80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80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FAB99D-A7C5-480A-94C6-D4718D792F3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BC250E-93C6-4A48-A3E7-38B868EAD0C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4B4B73-CAD9-4A57-913D-145E1D916FC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D06D47-B53C-4B54-B04F-C72615F969D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DDCD7F-4816-4D84-AA98-9B6AE626F94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211D68-F179-44DC-AE69-C2F8A473A93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E98576-040F-4809-9E4C-2CDCF6EE55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8360"/>
            <a:ext cx="2057400" cy="438983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8360"/>
            <a:ext cx="6019800" cy="43898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2D53BE-C6FB-4533-877C-38799D0A5AE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5A047F-142F-487C-BB57-17060F06982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473ED6-6835-4A68-B3F6-73FD264CFE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636036-8182-4FAB-9F72-87648965DA7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0684FD-0FE5-4F1F-958C-1CEAFB43711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5E62C0-6021-4FBF-8F77-054A35888AA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4D48AD-44A1-434E-BC81-4282934AA50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D991CC-69F2-43B8-9176-168E018E785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0EAF2D-6C38-499C-801A-6BB8A6F8F3B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687B63-4B02-425F-82B0-7F1C597B973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C944D0-05A0-4C7B-94FC-74DB207277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DECDFD-D66E-4053-BCB7-42CA8E8AADD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" y="2926561"/>
            <a:ext cx="3400426" cy="2212181"/>
            <a:chOff x="0" y="2458"/>
            <a:chExt cx="2142" cy="1858"/>
          </a:xfrm>
        </p:grpSpPr>
        <p:sp>
          <p:nvSpPr>
            <p:cNvPr id="138243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324"/>
            </a:p>
          </p:txBody>
        </p:sp>
        <p:sp>
          <p:nvSpPr>
            <p:cNvPr id="138244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324"/>
            </a:p>
          </p:txBody>
        </p:sp>
        <p:sp>
          <p:nvSpPr>
            <p:cNvPr id="138245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324"/>
            </a:p>
          </p:txBody>
        </p:sp>
        <p:sp>
          <p:nvSpPr>
            <p:cNvPr id="138246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324"/>
            </a:p>
          </p:txBody>
        </p:sp>
        <p:sp>
          <p:nvSpPr>
            <p:cNvPr id="138247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1324"/>
            </a:p>
          </p:txBody>
        </p:sp>
        <p:sp>
          <p:nvSpPr>
            <p:cNvPr id="138248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1324"/>
            </a:p>
          </p:txBody>
        </p:sp>
        <p:sp>
          <p:nvSpPr>
            <p:cNvPr id="138249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1324"/>
            </a:p>
          </p:txBody>
        </p:sp>
      </p:grpSp>
      <p:sp>
        <p:nvSpPr>
          <p:cNvPr id="138250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404940"/>
            <a:ext cx="7772400" cy="1166813"/>
          </a:xfrm>
        </p:spPr>
        <p:txBody>
          <a:bodyPr/>
          <a:lstStyle>
            <a:lvl1pPr>
              <a:defRPr sz="3528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8251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8252" name="Rectangle 12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38253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38254" name="Rectangle 1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80A48E9-110C-46CE-9EF4-5BE57D87B1C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378437"/>
      </p:ext>
    </p:extLst>
  </p:cSld>
  <p:clrMapOvr>
    <a:masterClrMapping/>
  </p:clrMapOvr>
  <p:transition spd="slow">
    <p:newsflash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6C5F08-51C6-4166-B579-0E84E30A77E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801581"/>
      </p:ext>
    </p:extLst>
  </p:cSld>
  <p:clrMapOvr>
    <a:masterClrMapping/>
  </p:clrMapOvr>
  <p:transition spd="slow">
    <p:newsflash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294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471"/>
            </a:lvl1pPr>
            <a:lvl2pPr marL="336076" indent="0">
              <a:buNone/>
              <a:defRPr sz="1324"/>
            </a:lvl2pPr>
            <a:lvl3pPr marL="672152" indent="0">
              <a:buNone/>
              <a:defRPr sz="1176"/>
            </a:lvl3pPr>
            <a:lvl4pPr marL="1008229" indent="0">
              <a:buNone/>
              <a:defRPr sz="1030"/>
            </a:lvl4pPr>
            <a:lvl5pPr marL="1344305" indent="0">
              <a:buNone/>
              <a:defRPr sz="1030"/>
            </a:lvl5pPr>
            <a:lvl6pPr marL="1680382" indent="0">
              <a:buNone/>
              <a:defRPr sz="1030"/>
            </a:lvl6pPr>
            <a:lvl7pPr marL="2016458" indent="0">
              <a:buNone/>
              <a:defRPr sz="1030"/>
            </a:lvl7pPr>
            <a:lvl8pPr marL="2352534" indent="0">
              <a:buNone/>
              <a:defRPr sz="1030"/>
            </a:lvl8pPr>
            <a:lvl9pPr marL="2688611" indent="0">
              <a:buNone/>
              <a:defRPr sz="103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A538B7-0B16-463D-8158-CA893C5183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374545"/>
      </p:ext>
    </p:extLst>
  </p:cSld>
  <p:clrMapOvr>
    <a:masterClrMapping/>
  </p:clrMapOvr>
  <p:transition spd="slow">
    <p:newsflash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8044"/>
          </a:xfrm>
        </p:spPr>
        <p:txBody>
          <a:bodyPr/>
          <a:lstStyle>
            <a:lvl1pPr>
              <a:defRPr sz="2058"/>
            </a:lvl1pPr>
            <a:lvl2pPr>
              <a:defRPr sz="1764"/>
            </a:lvl2pPr>
            <a:lvl3pPr>
              <a:defRPr sz="1471"/>
            </a:lvl3pPr>
            <a:lvl4pPr>
              <a:defRPr sz="1324"/>
            </a:lvl4pPr>
            <a:lvl5pPr>
              <a:defRPr sz="1324"/>
            </a:lvl5pPr>
            <a:lvl6pPr>
              <a:defRPr sz="1324"/>
            </a:lvl6pPr>
            <a:lvl7pPr>
              <a:defRPr sz="1324"/>
            </a:lvl7pPr>
            <a:lvl8pPr>
              <a:defRPr sz="1324"/>
            </a:lvl8pPr>
            <a:lvl9pPr>
              <a:defRPr sz="132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8044"/>
          </a:xfrm>
        </p:spPr>
        <p:txBody>
          <a:bodyPr/>
          <a:lstStyle>
            <a:lvl1pPr>
              <a:defRPr sz="2058"/>
            </a:lvl1pPr>
            <a:lvl2pPr>
              <a:defRPr sz="1764"/>
            </a:lvl2pPr>
            <a:lvl3pPr>
              <a:defRPr sz="1471"/>
            </a:lvl3pPr>
            <a:lvl4pPr>
              <a:defRPr sz="1324"/>
            </a:lvl4pPr>
            <a:lvl5pPr>
              <a:defRPr sz="1324"/>
            </a:lvl5pPr>
            <a:lvl6pPr>
              <a:defRPr sz="1324"/>
            </a:lvl6pPr>
            <a:lvl7pPr>
              <a:defRPr sz="1324"/>
            </a:lvl7pPr>
            <a:lvl8pPr>
              <a:defRPr sz="1324"/>
            </a:lvl8pPr>
            <a:lvl9pPr>
              <a:defRPr sz="132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2CFA98-6EAF-4DE0-8CA0-75E6A177849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911845"/>
      </p:ext>
    </p:extLst>
  </p:cSld>
  <p:clrMapOvr>
    <a:masterClrMapping/>
  </p:clrMapOvr>
  <p:transition spd="slow">
    <p:newsflash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151335"/>
            <a:ext cx="4040189" cy="479822"/>
          </a:xfrm>
        </p:spPr>
        <p:txBody>
          <a:bodyPr anchor="b"/>
          <a:lstStyle>
            <a:lvl1pPr marL="0" indent="0">
              <a:buNone/>
              <a:defRPr sz="1764" b="1"/>
            </a:lvl1pPr>
            <a:lvl2pPr marL="336076" indent="0">
              <a:buNone/>
              <a:defRPr sz="1471" b="1"/>
            </a:lvl2pPr>
            <a:lvl3pPr marL="672152" indent="0">
              <a:buNone/>
              <a:defRPr sz="1324" b="1"/>
            </a:lvl3pPr>
            <a:lvl4pPr marL="1008229" indent="0">
              <a:buNone/>
              <a:defRPr sz="1176" b="1"/>
            </a:lvl4pPr>
            <a:lvl5pPr marL="1344305" indent="0">
              <a:buNone/>
              <a:defRPr sz="1176" b="1"/>
            </a:lvl5pPr>
            <a:lvl6pPr marL="1680382" indent="0">
              <a:buNone/>
              <a:defRPr sz="1176" b="1"/>
            </a:lvl6pPr>
            <a:lvl7pPr marL="2016458" indent="0">
              <a:buNone/>
              <a:defRPr sz="1176" b="1"/>
            </a:lvl7pPr>
            <a:lvl8pPr marL="2352534" indent="0">
              <a:buNone/>
              <a:defRPr sz="1176" b="1"/>
            </a:lvl8pPr>
            <a:lvl9pPr marL="2688611" indent="0">
              <a:buNone/>
              <a:defRPr sz="117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631156"/>
            <a:ext cx="4040189" cy="2963466"/>
          </a:xfrm>
        </p:spPr>
        <p:txBody>
          <a:bodyPr/>
          <a:lstStyle>
            <a:lvl1pPr>
              <a:defRPr sz="1764"/>
            </a:lvl1pPr>
            <a:lvl2pPr>
              <a:defRPr sz="1471"/>
            </a:lvl2pPr>
            <a:lvl3pPr>
              <a:defRPr sz="1324"/>
            </a:lvl3pPr>
            <a:lvl4pPr>
              <a:defRPr sz="1176"/>
            </a:lvl4pPr>
            <a:lvl5pPr>
              <a:defRPr sz="1176"/>
            </a:lvl5pPr>
            <a:lvl6pPr>
              <a:defRPr sz="1176"/>
            </a:lvl6pPr>
            <a:lvl7pPr>
              <a:defRPr sz="1176"/>
            </a:lvl7pPr>
            <a:lvl8pPr>
              <a:defRPr sz="1176"/>
            </a:lvl8pPr>
            <a:lvl9pPr>
              <a:defRPr sz="117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6" cy="479822"/>
          </a:xfrm>
        </p:spPr>
        <p:txBody>
          <a:bodyPr anchor="b"/>
          <a:lstStyle>
            <a:lvl1pPr marL="0" indent="0">
              <a:buNone/>
              <a:defRPr sz="1764" b="1"/>
            </a:lvl1pPr>
            <a:lvl2pPr marL="336076" indent="0">
              <a:buNone/>
              <a:defRPr sz="1471" b="1"/>
            </a:lvl2pPr>
            <a:lvl3pPr marL="672152" indent="0">
              <a:buNone/>
              <a:defRPr sz="1324" b="1"/>
            </a:lvl3pPr>
            <a:lvl4pPr marL="1008229" indent="0">
              <a:buNone/>
              <a:defRPr sz="1176" b="1"/>
            </a:lvl4pPr>
            <a:lvl5pPr marL="1344305" indent="0">
              <a:buNone/>
              <a:defRPr sz="1176" b="1"/>
            </a:lvl5pPr>
            <a:lvl6pPr marL="1680382" indent="0">
              <a:buNone/>
              <a:defRPr sz="1176" b="1"/>
            </a:lvl6pPr>
            <a:lvl7pPr marL="2016458" indent="0">
              <a:buNone/>
              <a:defRPr sz="1176" b="1"/>
            </a:lvl7pPr>
            <a:lvl8pPr marL="2352534" indent="0">
              <a:buNone/>
              <a:defRPr sz="1176" b="1"/>
            </a:lvl8pPr>
            <a:lvl9pPr marL="2688611" indent="0">
              <a:buNone/>
              <a:defRPr sz="117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6" cy="2963466"/>
          </a:xfrm>
        </p:spPr>
        <p:txBody>
          <a:bodyPr/>
          <a:lstStyle>
            <a:lvl1pPr>
              <a:defRPr sz="1764"/>
            </a:lvl1pPr>
            <a:lvl2pPr>
              <a:defRPr sz="1471"/>
            </a:lvl2pPr>
            <a:lvl3pPr>
              <a:defRPr sz="1324"/>
            </a:lvl3pPr>
            <a:lvl4pPr>
              <a:defRPr sz="1176"/>
            </a:lvl4pPr>
            <a:lvl5pPr>
              <a:defRPr sz="1176"/>
            </a:lvl5pPr>
            <a:lvl6pPr>
              <a:defRPr sz="1176"/>
            </a:lvl6pPr>
            <a:lvl7pPr>
              <a:defRPr sz="1176"/>
            </a:lvl7pPr>
            <a:lvl8pPr>
              <a:defRPr sz="1176"/>
            </a:lvl8pPr>
            <a:lvl9pPr>
              <a:defRPr sz="117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062797-2A14-45A1-8DC2-307069B8359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588450"/>
      </p:ext>
    </p:extLst>
  </p:cSld>
  <p:clrMapOvr>
    <a:masterClrMapping/>
  </p:clrMapOvr>
  <p:transition spd="slow">
    <p:newsflash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4FAD89-1AC9-4775-961A-B12F7607EB3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267643"/>
      </p:ext>
    </p:extLst>
  </p:cSld>
  <p:clrMapOvr>
    <a:masterClrMapping/>
  </p:clrMapOvr>
  <p:transition spd="slow">
    <p:newsflash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107A26-2724-4750-9546-8DBDD8A287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599283"/>
      </p:ext>
    </p:extLst>
  </p:cSld>
  <p:clrMapOvr>
    <a:masterClrMapping/>
  </p:clrMapOvr>
  <p:transition spd="slow">
    <p:newsflash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1471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04790"/>
            <a:ext cx="5111750" cy="4389835"/>
          </a:xfrm>
        </p:spPr>
        <p:txBody>
          <a:bodyPr/>
          <a:lstStyle>
            <a:lvl1pPr>
              <a:defRPr sz="2353"/>
            </a:lvl1pPr>
            <a:lvl2pPr>
              <a:defRPr sz="2058"/>
            </a:lvl2pPr>
            <a:lvl3pPr>
              <a:defRPr sz="1764"/>
            </a:lvl3pPr>
            <a:lvl4pPr>
              <a:defRPr sz="1471"/>
            </a:lvl4pPr>
            <a:lvl5pPr>
              <a:defRPr sz="1471"/>
            </a:lvl5pPr>
            <a:lvl6pPr>
              <a:defRPr sz="1471"/>
            </a:lvl6pPr>
            <a:lvl7pPr>
              <a:defRPr sz="1471"/>
            </a:lvl7pPr>
            <a:lvl8pPr>
              <a:defRPr sz="1471"/>
            </a:lvl8pPr>
            <a:lvl9pPr>
              <a:defRPr sz="147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8"/>
            <a:ext cx="3008313" cy="3518297"/>
          </a:xfrm>
        </p:spPr>
        <p:txBody>
          <a:bodyPr/>
          <a:lstStyle>
            <a:lvl1pPr marL="0" indent="0">
              <a:buNone/>
              <a:defRPr sz="1030"/>
            </a:lvl1pPr>
            <a:lvl2pPr marL="336076" indent="0">
              <a:buNone/>
              <a:defRPr sz="882"/>
            </a:lvl2pPr>
            <a:lvl3pPr marL="672152" indent="0">
              <a:buNone/>
              <a:defRPr sz="735"/>
            </a:lvl3pPr>
            <a:lvl4pPr marL="1008229" indent="0">
              <a:buNone/>
              <a:defRPr sz="662"/>
            </a:lvl4pPr>
            <a:lvl5pPr marL="1344305" indent="0">
              <a:buNone/>
              <a:defRPr sz="662"/>
            </a:lvl5pPr>
            <a:lvl6pPr marL="1680382" indent="0">
              <a:buNone/>
              <a:defRPr sz="662"/>
            </a:lvl6pPr>
            <a:lvl7pPr marL="2016458" indent="0">
              <a:buNone/>
              <a:defRPr sz="662"/>
            </a:lvl7pPr>
            <a:lvl8pPr marL="2352534" indent="0">
              <a:buNone/>
              <a:defRPr sz="662"/>
            </a:lvl8pPr>
            <a:lvl9pPr marL="2688611" indent="0">
              <a:buNone/>
              <a:defRPr sz="66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DE7814-348A-40B5-833A-76AD71E6F5C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777085"/>
      </p:ext>
    </p:extLst>
  </p:cSld>
  <p:clrMapOvr>
    <a:masterClrMapping/>
  </p:clrMapOvr>
  <p:transition spd="slow">
    <p:newsflash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3600450"/>
            <a:ext cx="5486400" cy="425054"/>
          </a:xfrm>
        </p:spPr>
        <p:txBody>
          <a:bodyPr anchor="b"/>
          <a:lstStyle>
            <a:lvl1pPr algn="l">
              <a:defRPr sz="1471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459581"/>
            <a:ext cx="5486400" cy="3086100"/>
          </a:xfrm>
        </p:spPr>
        <p:txBody>
          <a:bodyPr/>
          <a:lstStyle>
            <a:lvl1pPr marL="0" indent="0">
              <a:buNone/>
              <a:defRPr sz="2353"/>
            </a:lvl1pPr>
            <a:lvl2pPr marL="336076" indent="0">
              <a:buNone/>
              <a:defRPr sz="2058"/>
            </a:lvl2pPr>
            <a:lvl3pPr marL="672152" indent="0">
              <a:buNone/>
              <a:defRPr sz="1764"/>
            </a:lvl3pPr>
            <a:lvl4pPr marL="1008229" indent="0">
              <a:buNone/>
              <a:defRPr sz="1471"/>
            </a:lvl4pPr>
            <a:lvl5pPr marL="1344305" indent="0">
              <a:buNone/>
              <a:defRPr sz="1471"/>
            </a:lvl5pPr>
            <a:lvl6pPr marL="1680382" indent="0">
              <a:buNone/>
              <a:defRPr sz="1471"/>
            </a:lvl6pPr>
            <a:lvl7pPr marL="2016458" indent="0">
              <a:buNone/>
              <a:defRPr sz="1471"/>
            </a:lvl7pPr>
            <a:lvl8pPr marL="2352534" indent="0">
              <a:buNone/>
              <a:defRPr sz="1471"/>
            </a:lvl8pPr>
            <a:lvl9pPr marL="2688611" indent="0">
              <a:buNone/>
              <a:defRPr sz="1471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025506"/>
            <a:ext cx="5486400" cy="603647"/>
          </a:xfrm>
        </p:spPr>
        <p:txBody>
          <a:bodyPr/>
          <a:lstStyle>
            <a:lvl1pPr marL="0" indent="0">
              <a:buNone/>
              <a:defRPr sz="1030"/>
            </a:lvl1pPr>
            <a:lvl2pPr marL="336076" indent="0">
              <a:buNone/>
              <a:defRPr sz="882"/>
            </a:lvl2pPr>
            <a:lvl3pPr marL="672152" indent="0">
              <a:buNone/>
              <a:defRPr sz="735"/>
            </a:lvl3pPr>
            <a:lvl4pPr marL="1008229" indent="0">
              <a:buNone/>
              <a:defRPr sz="662"/>
            </a:lvl4pPr>
            <a:lvl5pPr marL="1344305" indent="0">
              <a:buNone/>
              <a:defRPr sz="662"/>
            </a:lvl5pPr>
            <a:lvl6pPr marL="1680382" indent="0">
              <a:buNone/>
              <a:defRPr sz="662"/>
            </a:lvl6pPr>
            <a:lvl7pPr marL="2016458" indent="0">
              <a:buNone/>
              <a:defRPr sz="662"/>
            </a:lvl7pPr>
            <a:lvl8pPr marL="2352534" indent="0">
              <a:buNone/>
              <a:defRPr sz="662"/>
            </a:lvl8pPr>
            <a:lvl9pPr marL="2688611" indent="0">
              <a:buNone/>
              <a:defRPr sz="66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8058A6-E9C8-4002-8D3A-F5CC2EFED57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632112"/>
      </p:ext>
    </p:extLst>
  </p:cSld>
  <p:clrMapOvr>
    <a:masterClrMapping/>
  </p:clrMapOvr>
  <p:transition spd="slow">
    <p:newsflash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B10E07-C390-4F83-B189-E7B7D077EF2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340774"/>
      </p:ext>
    </p:extLst>
  </p:cSld>
  <p:clrMapOvr>
    <a:masterClrMapping/>
  </p:clrMapOvr>
  <p:transition spd="slow">
    <p:newsflash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8361"/>
            <a:ext cx="2057400" cy="438983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8361"/>
            <a:ext cx="6019800" cy="43898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B7B101-2BB9-467A-B780-9EF9EDA0FA8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446824"/>
      </p:ext>
    </p:extLst>
  </p:cSld>
  <p:clrMapOvr>
    <a:masterClrMapping/>
  </p:clrMapOvr>
  <p:transition spd="slow">
    <p:newsflash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39471" indent="0" algn="ctr">
              <a:buNone/>
              <a:defRPr/>
            </a:lvl2pPr>
            <a:lvl3pPr marL="678942" indent="0" algn="ctr">
              <a:buNone/>
              <a:defRPr/>
            </a:lvl3pPr>
            <a:lvl4pPr marL="1018413" indent="0" algn="ctr">
              <a:buNone/>
              <a:defRPr/>
            </a:lvl4pPr>
            <a:lvl5pPr marL="1357884" indent="0" algn="ctr">
              <a:buNone/>
              <a:defRPr/>
            </a:lvl5pPr>
            <a:lvl6pPr marL="1697355" indent="0" algn="ctr">
              <a:buNone/>
              <a:defRPr/>
            </a:lvl6pPr>
            <a:lvl7pPr marL="2036826" indent="0" algn="ctr">
              <a:buNone/>
              <a:defRPr/>
            </a:lvl7pPr>
            <a:lvl8pPr marL="2376297" indent="0" algn="ctr">
              <a:buNone/>
              <a:defRPr/>
            </a:lvl8pPr>
            <a:lvl9pPr marL="2715768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7D0A71-6122-4CA3-B4A1-B225B041C77C}" type="datetime1">
              <a:rPr lang="en-US" smtClean="0"/>
              <a:t>6/22/2024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AEF317-1CF3-42BA-8782-E4BA58D2F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981997"/>
      </p:ext>
    </p:extLst>
  </p:cSld>
  <p:clrMapOvr>
    <a:masterClrMapping/>
  </p:clrMapOvr>
  <p:transition spd="slow">
    <p:zoom dir="in"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A4526D-EC4F-45A5-AF90-B363279E6673}" type="datetime1">
              <a:rPr lang="en-US" smtClean="0"/>
              <a:t>6/22/2024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A591F4-25F1-4626-8521-772A781031C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273314"/>
      </p:ext>
    </p:extLst>
  </p:cSld>
  <p:clrMapOvr>
    <a:masterClrMapping/>
  </p:clrMapOvr>
  <p:transition spd="slow">
    <p:zoom dir="in"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297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485"/>
            </a:lvl1pPr>
            <a:lvl2pPr marL="339471" indent="0">
              <a:buNone/>
              <a:defRPr sz="1337"/>
            </a:lvl2pPr>
            <a:lvl3pPr marL="678942" indent="0">
              <a:buNone/>
              <a:defRPr sz="1188"/>
            </a:lvl3pPr>
            <a:lvl4pPr marL="1018413" indent="0">
              <a:buNone/>
              <a:defRPr sz="1040"/>
            </a:lvl4pPr>
            <a:lvl5pPr marL="1357884" indent="0">
              <a:buNone/>
              <a:defRPr sz="1040"/>
            </a:lvl5pPr>
            <a:lvl6pPr marL="1697355" indent="0">
              <a:buNone/>
              <a:defRPr sz="1040"/>
            </a:lvl6pPr>
            <a:lvl7pPr marL="2036826" indent="0">
              <a:buNone/>
              <a:defRPr sz="1040"/>
            </a:lvl7pPr>
            <a:lvl8pPr marL="2376297" indent="0">
              <a:buNone/>
              <a:defRPr sz="1040"/>
            </a:lvl8pPr>
            <a:lvl9pPr marL="2715768" indent="0">
              <a:buNone/>
              <a:defRPr sz="104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104AF0-5811-45BC-B4C9-5F221AE25784}" type="datetime1">
              <a:rPr lang="en-US" smtClean="0"/>
              <a:t>6/22/2024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3FA2B-346D-4AA8-9ED9-A9DEF79E2D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737003"/>
      </p:ext>
    </p:extLst>
  </p:cSld>
  <p:clrMapOvr>
    <a:masterClrMapping/>
  </p:clrMapOvr>
  <p:transition spd="slow">
    <p:zoom dir="in"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079"/>
            </a:lvl1pPr>
            <a:lvl2pPr>
              <a:defRPr sz="1782"/>
            </a:lvl2pPr>
            <a:lvl3pPr>
              <a:defRPr sz="1485"/>
            </a:lvl3pPr>
            <a:lvl4pPr>
              <a:defRPr sz="1337"/>
            </a:lvl4pPr>
            <a:lvl5pPr>
              <a:defRPr sz="1337"/>
            </a:lvl5pPr>
            <a:lvl6pPr>
              <a:defRPr sz="1337"/>
            </a:lvl6pPr>
            <a:lvl7pPr>
              <a:defRPr sz="1337"/>
            </a:lvl7pPr>
            <a:lvl8pPr>
              <a:defRPr sz="1337"/>
            </a:lvl8pPr>
            <a:lvl9pPr>
              <a:defRPr sz="133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079"/>
            </a:lvl1pPr>
            <a:lvl2pPr>
              <a:defRPr sz="1782"/>
            </a:lvl2pPr>
            <a:lvl3pPr>
              <a:defRPr sz="1485"/>
            </a:lvl3pPr>
            <a:lvl4pPr>
              <a:defRPr sz="1337"/>
            </a:lvl4pPr>
            <a:lvl5pPr>
              <a:defRPr sz="1337"/>
            </a:lvl5pPr>
            <a:lvl6pPr>
              <a:defRPr sz="1337"/>
            </a:lvl6pPr>
            <a:lvl7pPr>
              <a:defRPr sz="1337"/>
            </a:lvl7pPr>
            <a:lvl8pPr>
              <a:defRPr sz="1337"/>
            </a:lvl8pPr>
            <a:lvl9pPr>
              <a:defRPr sz="133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DB9262-C868-4273-9079-C972DBD29D8B}" type="datetime1">
              <a:rPr lang="en-US" smtClean="0"/>
              <a:t>6/22/2024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72EF4-DD55-4F7F-A985-19714A2EA8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253252"/>
      </p:ext>
    </p:extLst>
  </p:cSld>
  <p:clrMapOvr>
    <a:masterClrMapping/>
  </p:clrMapOvr>
  <p:transition spd="slow">
    <p:zoom dir="in"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151335"/>
            <a:ext cx="4040188" cy="479822"/>
          </a:xfrm>
        </p:spPr>
        <p:txBody>
          <a:bodyPr anchor="b"/>
          <a:lstStyle>
            <a:lvl1pPr marL="0" indent="0">
              <a:buNone/>
              <a:defRPr sz="1782" b="1"/>
            </a:lvl1pPr>
            <a:lvl2pPr marL="339471" indent="0">
              <a:buNone/>
              <a:defRPr sz="1485" b="1"/>
            </a:lvl2pPr>
            <a:lvl3pPr marL="678942" indent="0">
              <a:buNone/>
              <a:defRPr sz="1337" b="1"/>
            </a:lvl3pPr>
            <a:lvl4pPr marL="1018413" indent="0">
              <a:buNone/>
              <a:defRPr sz="1188" b="1"/>
            </a:lvl4pPr>
            <a:lvl5pPr marL="1357884" indent="0">
              <a:buNone/>
              <a:defRPr sz="1188" b="1"/>
            </a:lvl5pPr>
            <a:lvl6pPr marL="1697355" indent="0">
              <a:buNone/>
              <a:defRPr sz="1188" b="1"/>
            </a:lvl6pPr>
            <a:lvl7pPr marL="2036826" indent="0">
              <a:buNone/>
              <a:defRPr sz="1188" b="1"/>
            </a:lvl7pPr>
            <a:lvl8pPr marL="2376297" indent="0">
              <a:buNone/>
              <a:defRPr sz="1188" b="1"/>
            </a:lvl8pPr>
            <a:lvl9pPr marL="2715768" indent="0">
              <a:buNone/>
              <a:defRPr sz="118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631156"/>
            <a:ext cx="4040188" cy="2963466"/>
          </a:xfrm>
        </p:spPr>
        <p:txBody>
          <a:bodyPr/>
          <a:lstStyle>
            <a:lvl1pPr>
              <a:defRPr sz="1782"/>
            </a:lvl1pPr>
            <a:lvl2pPr>
              <a:defRPr sz="1485"/>
            </a:lvl2pPr>
            <a:lvl3pPr>
              <a:defRPr sz="1337"/>
            </a:lvl3pPr>
            <a:lvl4pPr>
              <a:defRPr sz="1188"/>
            </a:lvl4pPr>
            <a:lvl5pPr>
              <a:defRPr sz="1188"/>
            </a:lvl5pPr>
            <a:lvl6pPr>
              <a:defRPr sz="1188"/>
            </a:lvl6pPr>
            <a:lvl7pPr>
              <a:defRPr sz="1188"/>
            </a:lvl7pPr>
            <a:lvl8pPr>
              <a:defRPr sz="1188"/>
            </a:lvl8pPr>
            <a:lvl9pPr>
              <a:defRPr sz="11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1782" b="1"/>
            </a:lvl1pPr>
            <a:lvl2pPr marL="339471" indent="0">
              <a:buNone/>
              <a:defRPr sz="1485" b="1"/>
            </a:lvl2pPr>
            <a:lvl3pPr marL="678942" indent="0">
              <a:buNone/>
              <a:defRPr sz="1337" b="1"/>
            </a:lvl3pPr>
            <a:lvl4pPr marL="1018413" indent="0">
              <a:buNone/>
              <a:defRPr sz="1188" b="1"/>
            </a:lvl4pPr>
            <a:lvl5pPr marL="1357884" indent="0">
              <a:buNone/>
              <a:defRPr sz="1188" b="1"/>
            </a:lvl5pPr>
            <a:lvl6pPr marL="1697355" indent="0">
              <a:buNone/>
              <a:defRPr sz="1188" b="1"/>
            </a:lvl6pPr>
            <a:lvl7pPr marL="2036826" indent="0">
              <a:buNone/>
              <a:defRPr sz="1188" b="1"/>
            </a:lvl7pPr>
            <a:lvl8pPr marL="2376297" indent="0">
              <a:buNone/>
              <a:defRPr sz="1188" b="1"/>
            </a:lvl8pPr>
            <a:lvl9pPr marL="2715768" indent="0">
              <a:buNone/>
              <a:defRPr sz="118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1782"/>
            </a:lvl1pPr>
            <a:lvl2pPr>
              <a:defRPr sz="1485"/>
            </a:lvl2pPr>
            <a:lvl3pPr>
              <a:defRPr sz="1337"/>
            </a:lvl3pPr>
            <a:lvl4pPr>
              <a:defRPr sz="1188"/>
            </a:lvl4pPr>
            <a:lvl5pPr>
              <a:defRPr sz="1188"/>
            </a:lvl5pPr>
            <a:lvl6pPr>
              <a:defRPr sz="1188"/>
            </a:lvl6pPr>
            <a:lvl7pPr>
              <a:defRPr sz="1188"/>
            </a:lvl7pPr>
            <a:lvl8pPr>
              <a:defRPr sz="1188"/>
            </a:lvl8pPr>
            <a:lvl9pPr>
              <a:defRPr sz="11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CB2610-5661-44E8-88A8-E539962213DD}" type="datetime1">
              <a:rPr lang="en-US" smtClean="0"/>
              <a:t>6/22/2024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282879-55EB-4946-AE4C-1382FD2490C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55043"/>
      </p:ext>
    </p:extLst>
  </p:cSld>
  <p:clrMapOvr>
    <a:masterClrMapping/>
  </p:clrMapOvr>
  <p:transition spd="slow">
    <p:zoom dir="in"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E8B6B0-9F56-4747-A6B0-27E407F88EC5}" type="datetime1">
              <a:rPr lang="en-US" smtClean="0"/>
              <a:t>6/22/2024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3B2DD1-9A10-40E2-B8A5-B664E838BC8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16682"/>
      </p:ext>
    </p:extLst>
  </p:cSld>
  <p:clrMapOvr>
    <a:masterClrMapping/>
  </p:clrMapOvr>
  <p:transition spd="slow">
    <p:zoom dir="in"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8545E8-8F18-4801-9FCD-3079ECC6EFF3}" type="datetime1">
              <a:rPr lang="en-US" smtClean="0"/>
              <a:t>6/22/2024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4E6269-6F7D-40B7-A07A-2B8EFC6749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81686"/>
      </p:ext>
    </p:extLst>
  </p:cSld>
  <p:clrMapOvr>
    <a:masterClrMapping/>
  </p:clrMapOvr>
  <p:transition spd="slow">
    <p:zoom dir="in"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48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2376"/>
            </a:lvl1pPr>
            <a:lvl2pPr>
              <a:defRPr sz="2079"/>
            </a:lvl2pPr>
            <a:lvl3pPr>
              <a:defRPr sz="1782"/>
            </a:lvl3pPr>
            <a:lvl4pPr>
              <a:defRPr sz="1485"/>
            </a:lvl4pPr>
            <a:lvl5pPr>
              <a:defRPr sz="1485"/>
            </a:lvl5pPr>
            <a:lvl6pPr>
              <a:defRPr sz="1485"/>
            </a:lvl6pPr>
            <a:lvl7pPr>
              <a:defRPr sz="1485"/>
            </a:lvl7pPr>
            <a:lvl8pPr>
              <a:defRPr sz="1485"/>
            </a:lvl8pPr>
            <a:lvl9pPr>
              <a:defRPr sz="148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040"/>
            </a:lvl1pPr>
            <a:lvl2pPr marL="339471" indent="0">
              <a:buNone/>
              <a:defRPr sz="891"/>
            </a:lvl2pPr>
            <a:lvl3pPr marL="678942" indent="0">
              <a:buNone/>
              <a:defRPr sz="743"/>
            </a:lvl3pPr>
            <a:lvl4pPr marL="1018413" indent="0">
              <a:buNone/>
              <a:defRPr sz="669"/>
            </a:lvl4pPr>
            <a:lvl5pPr marL="1357884" indent="0">
              <a:buNone/>
              <a:defRPr sz="669"/>
            </a:lvl5pPr>
            <a:lvl6pPr marL="1697355" indent="0">
              <a:buNone/>
              <a:defRPr sz="669"/>
            </a:lvl6pPr>
            <a:lvl7pPr marL="2036826" indent="0">
              <a:buNone/>
              <a:defRPr sz="669"/>
            </a:lvl7pPr>
            <a:lvl8pPr marL="2376297" indent="0">
              <a:buNone/>
              <a:defRPr sz="669"/>
            </a:lvl8pPr>
            <a:lvl9pPr marL="2715768" indent="0">
              <a:buNone/>
              <a:defRPr sz="66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5493CD-1CDC-4F38-A69F-0C5A9202B352}" type="datetime1">
              <a:rPr lang="en-US" smtClean="0"/>
              <a:t>6/22/2024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D510E-4289-4D95-87D9-A672E43D9C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378075"/>
      </p:ext>
    </p:extLst>
  </p:cSld>
  <p:clrMapOvr>
    <a:masterClrMapping/>
  </p:clrMapOvr>
  <p:transition spd="slow">
    <p:zoom dir="in"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48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376"/>
            </a:lvl1pPr>
            <a:lvl2pPr marL="339471" indent="0">
              <a:buNone/>
              <a:defRPr sz="2079"/>
            </a:lvl2pPr>
            <a:lvl3pPr marL="678942" indent="0">
              <a:buNone/>
              <a:defRPr sz="1782"/>
            </a:lvl3pPr>
            <a:lvl4pPr marL="1018413" indent="0">
              <a:buNone/>
              <a:defRPr sz="1485"/>
            </a:lvl4pPr>
            <a:lvl5pPr marL="1357884" indent="0">
              <a:buNone/>
              <a:defRPr sz="1485"/>
            </a:lvl5pPr>
            <a:lvl6pPr marL="1697355" indent="0">
              <a:buNone/>
              <a:defRPr sz="1485"/>
            </a:lvl6pPr>
            <a:lvl7pPr marL="2036826" indent="0">
              <a:buNone/>
              <a:defRPr sz="1485"/>
            </a:lvl7pPr>
            <a:lvl8pPr marL="2376297" indent="0">
              <a:buNone/>
              <a:defRPr sz="1485"/>
            </a:lvl8pPr>
            <a:lvl9pPr marL="2715768" indent="0">
              <a:buNone/>
              <a:defRPr sz="1485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040"/>
            </a:lvl1pPr>
            <a:lvl2pPr marL="339471" indent="0">
              <a:buNone/>
              <a:defRPr sz="891"/>
            </a:lvl2pPr>
            <a:lvl3pPr marL="678942" indent="0">
              <a:buNone/>
              <a:defRPr sz="743"/>
            </a:lvl3pPr>
            <a:lvl4pPr marL="1018413" indent="0">
              <a:buNone/>
              <a:defRPr sz="669"/>
            </a:lvl4pPr>
            <a:lvl5pPr marL="1357884" indent="0">
              <a:buNone/>
              <a:defRPr sz="669"/>
            </a:lvl5pPr>
            <a:lvl6pPr marL="1697355" indent="0">
              <a:buNone/>
              <a:defRPr sz="669"/>
            </a:lvl6pPr>
            <a:lvl7pPr marL="2036826" indent="0">
              <a:buNone/>
              <a:defRPr sz="669"/>
            </a:lvl7pPr>
            <a:lvl8pPr marL="2376297" indent="0">
              <a:buNone/>
              <a:defRPr sz="669"/>
            </a:lvl8pPr>
            <a:lvl9pPr marL="2715768" indent="0">
              <a:buNone/>
              <a:defRPr sz="66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A1CC40-5CE3-4692-9906-7B1BB0C5CE45}" type="datetime1">
              <a:rPr lang="en-US" smtClean="0"/>
              <a:t>6/22/2024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97B161-5ECB-4F00-A47D-1CDDB5B2EBE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757629"/>
      </p:ext>
    </p:extLst>
  </p:cSld>
  <p:clrMapOvr>
    <a:masterClrMapping/>
  </p:clrMapOvr>
  <p:transition spd="slow">
    <p:zoom dir="in"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1940CD-5361-4333-9BD6-687B4A936825}" type="datetime1">
              <a:rPr lang="en-US" smtClean="0"/>
              <a:t>6/22/2024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01E08F-C6BD-442A-BC8F-4A77CFBF31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684836"/>
      </p:ext>
    </p:extLst>
  </p:cSld>
  <p:clrMapOvr>
    <a:masterClrMapping/>
  </p:clrMapOvr>
  <p:transition spd="slow">
    <p:zoom dir="in"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1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1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630E33-1676-479E-BC9F-CF2AEB6CECB1}" type="datetime1">
              <a:rPr lang="en-US" smtClean="0"/>
              <a:t>6/22/2024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0A0FB2-8C93-4092-8DC5-2648FB12F3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609093"/>
      </p:ext>
    </p:extLst>
  </p:cSld>
  <p:clrMapOvr>
    <a:masterClrMapping/>
  </p:clrMapOvr>
  <p:transition spd="slow">
    <p:zoom dir="in"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" y="2926561"/>
            <a:ext cx="3400426" cy="2212181"/>
            <a:chOff x="0" y="2458"/>
            <a:chExt cx="2142" cy="1858"/>
          </a:xfrm>
        </p:grpSpPr>
        <p:sp>
          <p:nvSpPr>
            <p:cNvPr id="138243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337"/>
            </a:p>
          </p:txBody>
        </p:sp>
        <p:sp>
          <p:nvSpPr>
            <p:cNvPr id="138244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337"/>
            </a:p>
          </p:txBody>
        </p:sp>
        <p:sp>
          <p:nvSpPr>
            <p:cNvPr id="138245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337"/>
            </a:p>
          </p:txBody>
        </p:sp>
        <p:sp>
          <p:nvSpPr>
            <p:cNvPr id="138246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337"/>
            </a:p>
          </p:txBody>
        </p:sp>
        <p:sp>
          <p:nvSpPr>
            <p:cNvPr id="138247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1337"/>
            </a:p>
          </p:txBody>
        </p:sp>
        <p:sp>
          <p:nvSpPr>
            <p:cNvPr id="138248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1337"/>
            </a:p>
          </p:txBody>
        </p:sp>
        <p:sp>
          <p:nvSpPr>
            <p:cNvPr id="138249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1337"/>
            </a:p>
          </p:txBody>
        </p:sp>
      </p:grpSp>
      <p:sp>
        <p:nvSpPr>
          <p:cNvPr id="138250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404940"/>
            <a:ext cx="7772400" cy="1166813"/>
          </a:xfrm>
        </p:spPr>
        <p:txBody>
          <a:bodyPr/>
          <a:lstStyle>
            <a:lvl1pPr>
              <a:defRPr sz="3564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8251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8252" name="Rectangle 12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38253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38254" name="Rectangle 1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80A48E9-110C-46CE-9EF4-5BE57D87B1C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978134"/>
      </p:ext>
    </p:extLst>
  </p:cSld>
  <p:clrMapOvr>
    <a:masterClrMapping/>
  </p:clrMapOvr>
  <p:transition spd="slow">
    <p:newsflash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6C5F08-51C6-4166-B579-0E84E30A77E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814026"/>
      </p:ext>
    </p:extLst>
  </p:cSld>
  <p:clrMapOvr>
    <a:masterClrMapping/>
  </p:clrMapOvr>
  <p:transition spd="slow">
    <p:newsflash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7"/>
          </a:xfrm>
        </p:spPr>
        <p:txBody>
          <a:bodyPr anchor="t"/>
          <a:lstStyle>
            <a:lvl1pPr algn="l">
              <a:defRPr sz="297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485"/>
            </a:lvl1pPr>
            <a:lvl2pPr marL="339455" indent="0">
              <a:buNone/>
              <a:defRPr sz="1337"/>
            </a:lvl2pPr>
            <a:lvl3pPr marL="678908" indent="0">
              <a:buNone/>
              <a:defRPr sz="1188"/>
            </a:lvl3pPr>
            <a:lvl4pPr marL="1018363" indent="0">
              <a:buNone/>
              <a:defRPr sz="1040"/>
            </a:lvl4pPr>
            <a:lvl5pPr marL="1357817" indent="0">
              <a:buNone/>
              <a:defRPr sz="1040"/>
            </a:lvl5pPr>
            <a:lvl6pPr marL="1697270" indent="0">
              <a:buNone/>
              <a:defRPr sz="1040"/>
            </a:lvl6pPr>
            <a:lvl7pPr marL="2036723" indent="0">
              <a:buNone/>
              <a:defRPr sz="1040"/>
            </a:lvl7pPr>
            <a:lvl8pPr marL="2376179" indent="0">
              <a:buNone/>
              <a:defRPr sz="1040"/>
            </a:lvl8pPr>
            <a:lvl9pPr marL="2715633" indent="0">
              <a:buNone/>
              <a:defRPr sz="104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A538B7-0B16-463D-8158-CA893C5183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64344"/>
      </p:ext>
    </p:extLst>
  </p:cSld>
  <p:clrMapOvr>
    <a:masterClrMapping/>
  </p:clrMapOvr>
  <p:transition spd="slow">
    <p:newsflash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3"/>
            <a:ext cx="4038600" cy="3398044"/>
          </a:xfrm>
        </p:spPr>
        <p:txBody>
          <a:bodyPr/>
          <a:lstStyle>
            <a:lvl1pPr>
              <a:defRPr sz="2079"/>
            </a:lvl1pPr>
            <a:lvl2pPr>
              <a:defRPr sz="1782"/>
            </a:lvl2pPr>
            <a:lvl3pPr>
              <a:defRPr sz="1485"/>
            </a:lvl3pPr>
            <a:lvl4pPr>
              <a:defRPr sz="1337"/>
            </a:lvl4pPr>
            <a:lvl5pPr>
              <a:defRPr sz="1337"/>
            </a:lvl5pPr>
            <a:lvl6pPr>
              <a:defRPr sz="1337"/>
            </a:lvl6pPr>
            <a:lvl7pPr>
              <a:defRPr sz="1337"/>
            </a:lvl7pPr>
            <a:lvl8pPr>
              <a:defRPr sz="1337"/>
            </a:lvl8pPr>
            <a:lvl9pPr>
              <a:defRPr sz="133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3"/>
            <a:ext cx="4038600" cy="3398044"/>
          </a:xfrm>
        </p:spPr>
        <p:txBody>
          <a:bodyPr/>
          <a:lstStyle>
            <a:lvl1pPr>
              <a:defRPr sz="2079"/>
            </a:lvl1pPr>
            <a:lvl2pPr>
              <a:defRPr sz="1782"/>
            </a:lvl2pPr>
            <a:lvl3pPr>
              <a:defRPr sz="1485"/>
            </a:lvl3pPr>
            <a:lvl4pPr>
              <a:defRPr sz="1337"/>
            </a:lvl4pPr>
            <a:lvl5pPr>
              <a:defRPr sz="1337"/>
            </a:lvl5pPr>
            <a:lvl6pPr>
              <a:defRPr sz="1337"/>
            </a:lvl6pPr>
            <a:lvl7pPr>
              <a:defRPr sz="1337"/>
            </a:lvl7pPr>
            <a:lvl8pPr>
              <a:defRPr sz="1337"/>
            </a:lvl8pPr>
            <a:lvl9pPr>
              <a:defRPr sz="133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2CFA98-6EAF-4DE0-8CA0-75E6A177849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624941"/>
      </p:ext>
    </p:extLst>
  </p:cSld>
  <p:clrMapOvr>
    <a:masterClrMapping/>
  </p:clrMapOvr>
  <p:transition spd="slow">
    <p:newsflash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9" cy="479822"/>
          </a:xfrm>
        </p:spPr>
        <p:txBody>
          <a:bodyPr anchor="b"/>
          <a:lstStyle>
            <a:lvl1pPr marL="0" indent="0">
              <a:buNone/>
              <a:defRPr sz="1782" b="1"/>
            </a:lvl1pPr>
            <a:lvl2pPr marL="339455" indent="0">
              <a:buNone/>
              <a:defRPr sz="1485" b="1"/>
            </a:lvl2pPr>
            <a:lvl3pPr marL="678908" indent="0">
              <a:buNone/>
              <a:defRPr sz="1337" b="1"/>
            </a:lvl3pPr>
            <a:lvl4pPr marL="1018363" indent="0">
              <a:buNone/>
              <a:defRPr sz="1188" b="1"/>
            </a:lvl4pPr>
            <a:lvl5pPr marL="1357817" indent="0">
              <a:buNone/>
              <a:defRPr sz="1188" b="1"/>
            </a:lvl5pPr>
            <a:lvl6pPr marL="1697270" indent="0">
              <a:buNone/>
              <a:defRPr sz="1188" b="1"/>
            </a:lvl6pPr>
            <a:lvl7pPr marL="2036723" indent="0">
              <a:buNone/>
              <a:defRPr sz="1188" b="1"/>
            </a:lvl7pPr>
            <a:lvl8pPr marL="2376179" indent="0">
              <a:buNone/>
              <a:defRPr sz="1188" b="1"/>
            </a:lvl8pPr>
            <a:lvl9pPr marL="2715633" indent="0">
              <a:buNone/>
              <a:defRPr sz="118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9" cy="2963466"/>
          </a:xfrm>
        </p:spPr>
        <p:txBody>
          <a:bodyPr/>
          <a:lstStyle>
            <a:lvl1pPr>
              <a:defRPr sz="1782"/>
            </a:lvl1pPr>
            <a:lvl2pPr>
              <a:defRPr sz="1485"/>
            </a:lvl2pPr>
            <a:lvl3pPr>
              <a:defRPr sz="1337"/>
            </a:lvl3pPr>
            <a:lvl4pPr>
              <a:defRPr sz="1188"/>
            </a:lvl4pPr>
            <a:lvl5pPr>
              <a:defRPr sz="1188"/>
            </a:lvl5pPr>
            <a:lvl6pPr>
              <a:defRPr sz="1188"/>
            </a:lvl6pPr>
            <a:lvl7pPr>
              <a:defRPr sz="1188"/>
            </a:lvl7pPr>
            <a:lvl8pPr>
              <a:defRPr sz="1188"/>
            </a:lvl8pPr>
            <a:lvl9pPr>
              <a:defRPr sz="11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151335"/>
            <a:ext cx="4041775" cy="479822"/>
          </a:xfrm>
        </p:spPr>
        <p:txBody>
          <a:bodyPr anchor="b"/>
          <a:lstStyle>
            <a:lvl1pPr marL="0" indent="0">
              <a:buNone/>
              <a:defRPr sz="1782" b="1"/>
            </a:lvl1pPr>
            <a:lvl2pPr marL="339455" indent="0">
              <a:buNone/>
              <a:defRPr sz="1485" b="1"/>
            </a:lvl2pPr>
            <a:lvl3pPr marL="678908" indent="0">
              <a:buNone/>
              <a:defRPr sz="1337" b="1"/>
            </a:lvl3pPr>
            <a:lvl4pPr marL="1018363" indent="0">
              <a:buNone/>
              <a:defRPr sz="1188" b="1"/>
            </a:lvl4pPr>
            <a:lvl5pPr marL="1357817" indent="0">
              <a:buNone/>
              <a:defRPr sz="1188" b="1"/>
            </a:lvl5pPr>
            <a:lvl6pPr marL="1697270" indent="0">
              <a:buNone/>
              <a:defRPr sz="1188" b="1"/>
            </a:lvl6pPr>
            <a:lvl7pPr marL="2036723" indent="0">
              <a:buNone/>
              <a:defRPr sz="1188" b="1"/>
            </a:lvl7pPr>
            <a:lvl8pPr marL="2376179" indent="0">
              <a:buNone/>
              <a:defRPr sz="1188" b="1"/>
            </a:lvl8pPr>
            <a:lvl9pPr marL="2715633" indent="0">
              <a:buNone/>
              <a:defRPr sz="118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1631156"/>
            <a:ext cx="4041775" cy="2963466"/>
          </a:xfrm>
        </p:spPr>
        <p:txBody>
          <a:bodyPr/>
          <a:lstStyle>
            <a:lvl1pPr>
              <a:defRPr sz="1782"/>
            </a:lvl1pPr>
            <a:lvl2pPr>
              <a:defRPr sz="1485"/>
            </a:lvl2pPr>
            <a:lvl3pPr>
              <a:defRPr sz="1337"/>
            </a:lvl3pPr>
            <a:lvl4pPr>
              <a:defRPr sz="1188"/>
            </a:lvl4pPr>
            <a:lvl5pPr>
              <a:defRPr sz="1188"/>
            </a:lvl5pPr>
            <a:lvl6pPr>
              <a:defRPr sz="1188"/>
            </a:lvl6pPr>
            <a:lvl7pPr>
              <a:defRPr sz="1188"/>
            </a:lvl7pPr>
            <a:lvl8pPr>
              <a:defRPr sz="1188"/>
            </a:lvl8pPr>
            <a:lvl9pPr>
              <a:defRPr sz="11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062797-2A14-45A1-8DC2-307069B8359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590020"/>
      </p:ext>
    </p:extLst>
  </p:cSld>
  <p:clrMapOvr>
    <a:masterClrMapping/>
  </p:clrMapOvr>
  <p:transition spd="slow">
    <p:newsflash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4FAD89-1AC9-4775-961A-B12F7607EB3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832157"/>
      </p:ext>
    </p:extLst>
  </p:cSld>
  <p:clrMapOvr>
    <a:masterClrMapping/>
  </p:clrMapOvr>
  <p:transition spd="slow">
    <p:newsflash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107A26-2724-4750-9546-8DBDD8A287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366102"/>
      </p:ext>
    </p:extLst>
  </p:cSld>
  <p:clrMapOvr>
    <a:masterClrMapping/>
  </p:clrMapOvr>
  <p:transition spd="slow">
    <p:newsflash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48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04792"/>
            <a:ext cx="5111750" cy="4389835"/>
          </a:xfrm>
        </p:spPr>
        <p:txBody>
          <a:bodyPr/>
          <a:lstStyle>
            <a:lvl1pPr>
              <a:defRPr sz="2376"/>
            </a:lvl1pPr>
            <a:lvl2pPr>
              <a:defRPr sz="2079"/>
            </a:lvl2pPr>
            <a:lvl3pPr>
              <a:defRPr sz="1782"/>
            </a:lvl3pPr>
            <a:lvl4pPr>
              <a:defRPr sz="1485"/>
            </a:lvl4pPr>
            <a:lvl5pPr>
              <a:defRPr sz="1485"/>
            </a:lvl5pPr>
            <a:lvl6pPr>
              <a:defRPr sz="1485"/>
            </a:lvl6pPr>
            <a:lvl7pPr>
              <a:defRPr sz="1485"/>
            </a:lvl7pPr>
            <a:lvl8pPr>
              <a:defRPr sz="1485"/>
            </a:lvl8pPr>
            <a:lvl9pPr>
              <a:defRPr sz="148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040"/>
            </a:lvl1pPr>
            <a:lvl2pPr marL="339455" indent="0">
              <a:buNone/>
              <a:defRPr sz="891"/>
            </a:lvl2pPr>
            <a:lvl3pPr marL="678908" indent="0">
              <a:buNone/>
              <a:defRPr sz="743"/>
            </a:lvl3pPr>
            <a:lvl4pPr marL="1018363" indent="0">
              <a:buNone/>
              <a:defRPr sz="669"/>
            </a:lvl4pPr>
            <a:lvl5pPr marL="1357817" indent="0">
              <a:buNone/>
              <a:defRPr sz="669"/>
            </a:lvl5pPr>
            <a:lvl6pPr marL="1697270" indent="0">
              <a:buNone/>
              <a:defRPr sz="669"/>
            </a:lvl6pPr>
            <a:lvl7pPr marL="2036723" indent="0">
              <a:buNone/>
              <a:defRPr sz="669"/>
            </a:lvl7pPr>
            <a:lvl8pPr marL="2376179" indent="0">
              <a:buNone/>
              <a:defRPr sz="669"/>
            </a:lvl8pPr>
            <a:lvl9pPr marL="2715633" indent="0">
              <a:buNone/>
              <a:defRPr sz="66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DE7814-348A-40B5-833A-76AD71E6F5C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438982"/>
      </p:ext>
    </p:extLst>
  </p:cSld>
  <p:clrMapOvr>
    <a:masterClrMapping/>
  </p:clrMapOvr>
  <p:transition spd="slow">
    <p:newsflash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3600452"/>
            <a:ext cx="5486400" cy="425055"/>
          </a:xfrm>
        </p:spPr>
        <p:txBody>
          <a:bodyPr anchor="b"/>
          <a:lstStyle>
            <a:lvl1pPr algn="l">
              <a:defRPr sz="148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459581"/>
            <a:ext cx="5486400" cy="3086100"/>
          </a:xfrm>
        </p:spPr>
        <p:txBody>
          <a:bodyPr/>
          <a:lstStyle>
            <a:lvl1pPr marL="0" indent="0">
              <a:buNone/>
              <a:defRPr sz="2376"/>
            </a:lvl1pPr>
            <a:lvl2pPr marL="339455" indent="0">
              <a:buNone/>
              <a:defRPr sz="2079"/>
            </a:lvl2pPr>
            <a:lvl3pPr marL="678908" indent="0">
              <a:buNone/>
              <a:defRPr sz="1782"/>
            </a:lvl3pPr>
            <a:lvl4pPr marL="1018363" indent="0">
              <a:buNone/>
              <a:defRPr sz="1485"/>
            </a:lvl4pPr>
            <a:lvl5pPr marL="1357817" indent="0">
              <a:buNone/>
              <a:defRPr sz="1485"/>
            </a:lvl5pPr>
            <a:lvl6pPr marL="1697270" indent="0">
              <a:buNone/>
              <a:defRPr sz="1485"/>
            </a:lvl6pPr>
            <a:lvl7pPr marL="2036723" indent="0">
              <a:buNone/>
              <a:defRPr sz="1485"/>
            </a:lvl7pPr>
            <a:lvl8pPr marL="2376179" indent="0">
              <a:buNone/>
              <a:defRPr sz="1485"/>
            </a:lvl8pPr>
            <a:lvl9pPr marL="2715633" indent="0">
              <a:buNone/>
              <a:defRPr sz="1485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025506"/>
            <a:ext cx="5486400" cy="603647"/>
          </a:xfrm>
        </p:spPr>
        <p:txBody>
          <a:bodyPr/>
          <a:lstStyle>
            <a:lvl1pPr marL="0" indent="0">
              <a:buNone/>
              <a:defRPr sz="1040"/>
            </a:lvl1pPr>
            <a:lvl2pPr marL="339455" indent="0">
              <a:buNone/>
              <a:defRPr sz="891"/>
            </a:lvl2pPr>
            <a:lvl3pPr marL="678908" indent="0">
              <a:buNone/>
              <a:defRPr sz="743"/>
            </a:lvl3pPr>
            <a:lvl4pPr marL="1018363" indent="0">
              <a:buNone/>
              <a:defRPr sz="669"/>
            </a:lvl4pPr>
            <a:lvl5pPr marL="1357817" indent="0">
              <a:buNone/>
              <a:defRPr sz="669"/>
            </a:lvl5pPr>
            <a:lvl6pPr marL="1697270" indent="0">
              <a:buNone/>
              <a:defRPr sz="669"/>
            </a:lvl6pPr>
            <a:lvl7pPr marL="2036723" indent="0">
              <a:buNone/>
              <a:defRPr sz="669"/>
            </a:lvl7pPr>
            <a:lvl8pPr marL="2376179" indent="0">
              <a:buNone/>
              <a:defRPr sz="669"/>
            </a:lvl8pPr>
            <a:lvl9pPr marL="2715633" indent="0">
              <a:buNone/>
              <a:defRPr sz="66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8058A6-E9C8-4002-8D3A-F5CC2EFED57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470924"/>
      </p:ext>
    </p:extLst>
  </p:cSld>
  <p:clrMapOvr>
    <a:masterClrMapping/>
  </p:clrMapOvr>
  <p:transition spd="slow">
    <p:newsflash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B10E07-C390-4F83-B189-E7B7D077EF2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982229"/>
      </p:ext>
    </p:extLst>
  </p:cSld>
  <p:clrMapOvr>
    <a:masterClrMapping/>
  </p:clrMapOvr>
  <p:transition spd="slow">
    <p:newsflash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8361"/>
            <a:ext cx="2057400" cy="438983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8361"/>
            <a:ext cx="6019800" cy="43898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B7B101-2BB9-467A-B780-9EF9EDA0FA8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021985"/>
      </p:ext>
    </p:extLst>
  </p:cSld>
  <p:clrMapOvr>
    <a:masterClrMapping/>
  </p:clrMapOvr>
  <p:transition spd="slow">
    <p:newsflash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216" y="1085850"/>
            <a:ext cx="6619244" cy="2497186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216" y="3583035"/>
            <a:ext cx="6619244" cy="646065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2BFD39-D060-4E8E-9C90-84CBCBFE574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54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EAE821-4849-4972-9369-0FDDF52D4A0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612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7" y="2146300"/>
            <a:ext cx="6619243" cy="1436735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3583036"/>
            <a:ext cx="6619244" cy="645300"/>
          </a:xfrm>
        </p:spPr>
        <p:txBody>
          <a:bodyPr anchor="t"/>
          <a:lstStyle>
            <a:lvl1pPr marL="0" indent="0" algn="l">
              <a:buNone/>
              <a:defRPr sz="15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BACA36-438F-4B4D-9C58-90545D83B72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3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485" y="1545432"/>
            <a:ext cx="3297254" cy="3146822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0870" y="1542069"/>
            <a:ext cx="3297256" cy="3150184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A1EBB2-4AB0-4226-9D2A-4F91B7EEE9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69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485" y="1428750"/>
            <a:ext cx="329725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485" y="1885950"/>
            <a:ext cx="3297254" cy="2806304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0872" y="1428750"/>
            <a:ext cx="329725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0872" y="1885950"/>
            <a:ext cx="3297254" cy="2806304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B52320-0103-48FD-AE42-B5295391502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264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CFDBC6-2EC3-4850-AD9E-EEF7783E924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423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1EC640-9049-4D8D-8DEE-1D22D4B59F0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906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5" y="1085850"/>
            <a:ext cx="2550798" cy="1085850"/>
          </a:xfrm>
        </p:spPr>
        <p:txBody>
          <a:bodyPr anchor="b"/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8462" y="1085850"/>
            <a:ext cx="3896998" cy="3429000"/>
          </a:xfrm>
        </p:spPr>
        <p:txBody>
          <a:bodyPr anchor="ctr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5" y="2346961"/>
            <a:ext cx="2550797" cy="2171699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B3911E-8354-4574-B70C-7B77D47FFD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929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430" y="1390644"/>
            <a:ext cx="3819680" cy="1181106"/>
          </a:xfrm>
        </p:spPr>
        <p:txBody>
          <a:bodyPr anchor="b">
            <a:normAutofit/>
          </a:bodyPr>
          <a:lstStyle>
            <a:lvl1pPr algn="l">
              <a:defRPr sz="27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2160" y="857250"/>
            <a:ext cx="2400300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2743200"/>
            <a:ext cx="3813734" cy="1028700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5DE2B3-4097-4A2C-BD3E-46F30629E11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70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7" y="3600440"/>
            <a:ext cx="6619243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216" y="514350"/>
            <a:ext cx="6619244" cy="27305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7" y="4025494"/>
            <a:ext cx="6619242" cy="370284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761D6D-4F7A-4642-B393-5CE911028F4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281440"/>
      </p:ext>
    </p:extLst>
  </p:cSld>
  <p:clrMapOvr>
    <a:masterClrMapping/>
  </p:clrMapOvr>
  <p:hf sldNum="0" hdr="0" ftr="0" dt="0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1085850"/>
            <a:ext cx="6619244" cy="14859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2743200"/>
            <a:ext cx="6619244" cy="1771650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761D6D-4F7A-4642-B393-5CE911028F4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623600"/>
      </p:ext>
    </p:extLst>
  </p:cSld>
  <p:clrMapOvr>
    <a:masterClrMapping/>
  </p:clrMapOvr>
  <p:hf sldNum="0" hdr="0" ftr="0" dt="0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101" y="1085850"/>
            <a:ext cx="5999486" cy="1742531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7800" y="2828380"/>
            <a:ext cx="5459737" cy="256631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05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3262993"/>
            <a:ext cx="6619244" cy="1257300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761D6D-4F7A-4642-B393-5CE911028F4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3721" y="728440"/>
            <a:ext cx="601434" cy="1500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915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7868" y="1960341"/>
            <a:ext cx="601434" cy="1500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915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89031353"/>
      </p:ext>
    </p:extLst>
  </p:cSld>
  <p:clrMapOvr>
    <a:masterClrMapping/>
  </p:clrMapOvr>
  <p:hf sldNum="0" hdr="0" ftr="0" dt="0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2343151"/>
            <a:ext cx="6619245" cy="1239885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3583036"/>
            <a:ext cx="6619244" cy="645300"/>
          </a:xfrm>
        </p:spPr>
        <p:txBody>
          <a:bodyPr anchor="t"/>
          <a:lstStyle>
            <a:lvl1pPr marL="0" indent="0" algn="l">
              <a:buNone/>
              <a:defRPr sz="15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761D6D-4F7A-4642-B393-5CE911028F4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260922"/>
      </p:ext>
    </p:extLst>
  </p:cSld>
  <p:clrMapOvr>
    <a:masterClrMapping/>
  </p:clrMapOvr>
  <p:hf sldNum="0" hdr="0" ftr="0" dt="0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1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710" y="1485900"/>
            <a:ext cx="2210150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347" y="2000250"/>
            <a:ext cx="2195513" cy="269200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2745" y="1485900"/>
            <a:ext cx="2202181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4829" y="2000250"/>
            <a:ext cx="2210096" cy="269200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3525" y="1485900"/>
            <a:ext cx="2199085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3525" y="2000250"/>
            <a:ext cx="2199085" cy="269200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4607" y="1600200"/>
            <a:ext cx="0" cy="29718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1670" y="1600200"/>
            <a:ext cx="0" cy="297516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761D6D-4F7A-4642-B393-5CE911028F4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491308"/>
      </p:ext>
    </p:extLst>
  </p:cSld>
  <p:clrMapOvr>
    <a:masterClrMapping/>
  </p:clrMapOvr>
  <p:hf sldNum="0" hdr="0" ftr="0" dt="0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1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347" y="3188212"/>
            <a:ext cx="2205038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347" y="1657350"/>
            <a:ext cx="2205038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347" y="3620409"/>
            <a:ext cx="2205038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032" y="3188212"/>
            <a:ext cx="219789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031" y="1657350"/>
            <a:ext cx="2197894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016" y="3620408"/>
            <a:ext cx="2200805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3525" y="3188212"/>
            <a:ext cx="2199085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3525" y="1657350"/>
            <a:ext cx="2199085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3432" y="3620406"/>
            <a:ext cx="2201998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4607" y="1600200"/>
            <a:ext cx="0" cy="29718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1670" y="1600200"/>
            <a:ext cx="0" cy="297516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761D6D-4F7A-4642-B393-5CE911028F4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281425"/>
      </p:ext>
    </p:extLst>
  </p:cSld>
  <p:clrMapOvr>
    <a:masterClrMapping/>
  </p:clrMapOvr>
  <p:hf sldNum="0" hdr="0" ftr="0" dt="0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029C40-08F8-487E-8A1D-D0CCE72DCF7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20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8159" y="322660"/>
            <a:ext cx="1314451" cy="4369594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348" y="665561"/>
            <a:ext cx="5567362" cy="40266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44C079-5DFA-41E2-8B30-2D47A541943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476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slideLayout" Target="../slideLayouts/slideLayout123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11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22.xml"/><Relationship Id="rId17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12.xml"/><Relationship Id="rId16" Type="http://schemas.openxmlformats.org/officeDocument/2006/relationships/slideLayout" Target="../slideLayouts/slideLayout12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5" Type="http://schemas.openxmlformats.org/officeDocument/2006/relationships/slideLayout" Target="../slideLayouts/slideLayout125.xml"/><Relationship Id="rId10" Type="http://schemas.openxmlformats.org/officeDocument/2006/relationships/slideLayout" Target="../slideLayouts/slideLayout12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45000">
              <a:srgbClr val="006600"/>
            </a:gs>
            <a:gs pos="75000">
              <a:srgbClr val="92D050"/>
            </a:gs>
            <a:gs pos="94000">
              <a:srgbClr val="FFE38B"/>
            </a:gs>
            <a:gs pos="100000">
              <a:srgbClr val="FFFF99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 u="none"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 u="none"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 u="none">
                <a:effectLst/>
                <a:latin typeface="+mn-lt"/>
              </a:defRPr>
            </a:lvl1pPr>
          </a:lstStyle>
          <a:p>
            <a:pPr>
              <a:defRPr/>
            </a:pPr>
            <a:fld id="{57761D6D-4F7A-4642-B393-5CE911028F4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45000">
              <a:srgbClr val="006600"/>
            </a:gs>
            <a:gs pos="75000">
              <a:srgbClr val="92D050"/>
            </a:gs>
            <a:gs pos="94000">
              <a:srgbClr val="FFE38B"/>
            </a:gs>
            <a:gs pos="100000">
              <a:srgbClr val="FFFF99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6303964" y="1"/>
            <a:ext cx="2840037" cy="2440781"/>
            <a:chOff x="3115" y="0"/>
            <a:chExt cx="2170" cy="2486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4080" y="1910"/>
              <a:ext cx="768" cy="576"/>
              <a:chOff x="0" y="0"/>
              <a:chExt cx="768" cy="576"/>
            </a:xfrm>
          </p:grpSpPr>
          <p:sp>
            <p:nvSpPr>
              <p:cNvPr id="134148" name="Oval 4"/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4149" name="Oval 5"/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5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" name="Group 6"/>
            <p:cNvGrpSpPr>
              <a:grpSpLocks/>
            </p:cNvGrpSpPr>
            <p:nvPr/>
          </p:nvGrpSpPr>
          <p:grpSpPr bwMode="auto">
            <a:xfrm>
              <a:off x="4257" y="1103"/>
              <a:ext cx="768" cy="576"/>
              <a:chOff x="0" y="0"/>
              <a:chExt cx="768" cy="576"/>
            </a:xfrm>
          </p:grpSpPr>
          <p:sp>
            <p:nvSpPr>
              <p:cNvPr id="134151" name="Oval 7"/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4152" name="Oval 8"/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5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" name="Group 9"/>
            <p:cNvGrpSpPr>
              <a:grpSpLocks/>
            </p:cNvGrpSpPr>
            <p:nvPr/>
          </p:nvGrpSpPr>
          <p:grpSpPr bwMode="auto">
            <a:xfrm>
              <a:off x="3134" y="0"/>
              <a:ext cx="768" cy="576"/>
              <a:chOff x="0" y="0"/>
              <a:chExt cx="768" cy="576"/>
            </a:xfrm>
          </p:grpSpPr>
          <p:sp>
            <p:nvSpPr>
              <p:cNvPr id="134154" name="Oval 10"/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4155" name="Oval 11"/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5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" name="Group 12"/>
            <p:cNvGrpSpPr>
              <a:grpSpLocks/>
            </p:cNvGrpSpPr>
            <p:nvPr/>
          </p:nvGrpSpPr>
          <p:grpSpPr bwMode="auto">
            <a:xfrm>
              <a:off x="3115" y="0"/>
              <a:ext cx="2170" cy="1702"/>
              <a:chOff x="3115" y="0"/>
              <a:chExt cx="2170" cy="1702"/>
            </a:xfrm>
          </p:grpSpPr>
          <p:grpSp>
            <p:nvGrpSpPr>
              <p:cNvPr id="7" name="Group 13"/>
              <p:cNvGrpSpPr>
                <a:grpSpLocks/>
              </p:cNvGrpSpPr>
              <p:nvPr/>
            </p:nvGrpSpPr>
            <p:grpSpPr bwMode="auto">
              <a:xfrm>
                <a:off x="3640" y="308"/>
                <a:ext cx="1145" cy="844"/>
                <a:chOff x="1265" y="814"/>
                <a:chExt cx="2919" cy="2151"/>
              </a:xfrm>
            </p:grpSpPr>
            <p:sp>
              <p:nvSpPr>
                <p:cNvPr id="134158" name="Oval 14"/>
                <p:cNvSpPr>
                  <a:spLocks noChangeArrowheads="1"/>
                </p:cNvSpPr>
                <p:nvPr/>
              </p:nvSpPr>
              <p:spPr bwMode="hidden">
                <a:xfrm>
                  <a:off x="1265" y="814"/>
                  <a:ext cx="2919" cy="2151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2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159" name="Oval 15"/>
                <p:cNvSpPr>
                  <a:spLocks noChangeArrowheads="1"/>
                </p:cNvSpPr>
                <p:nvPr/>
              </p:nvSpPr>
              <p:spPr bwMode="hidden">
                <a:xfrm>
                  <a:off x="2380" y="1601"/>
                  <a:ext cx="579" cy="406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8" name="Group 16"/>
              <p:cNvGrpSpPr>
                <a:grpSpLocks/>
              </p:cNvGrpSpPr>
              <p:nvPr/>
            </p:nvGrpSpPr>
            <p:grpSpPr bwMode="auto">
              <a:xfrm>
                <a:off x="3115" y="0"/>
                <a:ext cx="2145" cy="1702"/>
                <a:chOff x="3115" y="0"/>
                <a:chExt cx="2145" cy="1702"/>
              </a:xfrm>
            </p:grpSpPr>
            <p:grpSp>
              <p:nvGrpSpPr>
                <p:cNvPr id="9" name="Group 17"/>
                <p:cNvGrpSpPr>
                  <a:grpSpLocks/>
                </p:cNvGrpSpPr>
                <p:nvPr/>
              </p:nvGrpSpPr>
              <p:grpSpPr bwMode="auto">
                <a:xfrm>
                  <a:off x="4505" y="589"/>
                  <a:ext cx="493" cy="912"/>
                  <a:chOff x="3471" y="1530"/>
                  <a:chExt cx="1258" cy="2327"/>
                </a:xfrm>
              </p:grpSpPr>
              <p:sp>
                <p:nvSpPr>
                  <p:cNvPr id="134162" name="Freeform 18"/>
                  <p:cNvSpPr>
                    <a:spLocks/>
                  </p:cNvSpPr>
                  <p:nvPr/>
                </p:nvSpPr>
                <p:spPr bwMode="hidden">
                  <a:xfrm rot="2711884">
                    <a:off x="2765" y="2236"/>
                    <a:ext cx="1724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4163" name="Freeform 19"/>
                  <p:cNvSpPr>
                    <a:spLocks/>
                  </p:cNvSpPr>
                  <p:nvPr/>
                </p:nvSpPr>
                <p:spPr bwMode="hidden">
                  <a:xfrm rot="2711884">
                    <a:off x="4021" y="3150"/>
                    <a:ext cx="925" cy="490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" name="Group 20"/>
                <p:cNvGrpSpPr>
                  <a:grpSpLocks/>
                </p:cNvGrpSpPr>
                <p:nvPr/>
              </p:nvGrpSpPr>
              <p:grpSpPr bwMode="auto">
                <a:xfrm>
                  <a:off x="4267" y="781"/>
                  <a:ext cx="966" cy="522"/>
                  <a:chOff x="2864" y="2019"/>
                  <a:chExt cx="2463" cy="1332"/>
                </a:xfrm>
              </p:grpSpPr>
              <p:sp>
                <p:nvSpPr>
                  <p:cNvPr id="134165" name="Freeform 21"/>
                  <p:cNvSpPr>
                    <a:spLocks/>
                  </p:cNvSpPr>
                  <p:nvPr/>
                </p:nvSpPr>
                <p:spPr bwMode="hidden">
                  <a:xfrm rot="2104081">
                    <a:off x="2864" y="2019"/>
                    <a:ext cx="1814" cy="347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4166" name="Freeform 22"/>
                  <p:cNvSpPr>
                    <a:spLocks/>
                  </p:cNvSpPr>
                  <p:nvPr/>
                </p:nvSpPr>
                <p:spPr bwMode="hidden">
                  <a:xfrm rot="2104081">
                    <a:off x="4353" y="2806"/>
                    <a:ext cx="974" cy="54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1" name="Group 23"/>
                <p:cNvGrpSpPr>
                  <a:grpSpLocks/>
                </p:cNvGrpSpPr>
                <p:nvPr/>
              </p:nvGrpSpPr>
              <p:grpSpPr bwMode="auto">
                <a:xfrm>
                  <a:off x="4280" y="707"/>
                  <a:ext cx="971" cy="417"/>
                  <a:chOff x="2897" y="1832"/>
                  <a:chExt cx="2477" cy="1064"/>
                </a:xfrm>
              </p:grpSpPr>
              <p:sp>
                <p:nvSpPr>
                  <p:cNvPr id="134168" name="Freeform 24"/>
                  <p:cNvSpPr>
                    <a:spLocks/>
                  </p:cNvSpPr>
                  <p:nvPr/>
                </p:nvSpPr>
                <p:spPr bwMode="hidden">
                  <a:xfrm rot="1582915">
                    <a:off x="2897" y="1832"/>
                    <a:ext cx="1736" cy="30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4169" name="Freeform 25"/>
                  <p:cNvSpPr>
                    <a:spLocks/>
                  </p:cNvSpPr>
                  <p:nvPr/>
                </p:nvSpPr>
                <p:spPr bwMode="hidden">
                  <a:xfrm rot="1582915">
                    <a:off x="4442" y="2420"/>
                    <a:ext cx="932" cy="476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2" name="Group 26"/>
                <p:cNvGrpSpPr>
                  <a:grpSpLocks/>
                </p:cNvGrpSpPr>
                <p:nvPr/>
              </p:nvGrpSpPr>
              <p:grpSpPr bwMode="auto">
                <a:xfrm>
                  <a:off x="4291" y="630"/>
                  <a:ext cx="969" cy="364"/>
                  <a:chOff x="2924" y="1636"/>
                  <a:chExt cx="2472" cy="927"/>
                </a:xfrm>
              </p:grpSpPr>
              <p:sp>
                <p:nvSpPr>
                  <p:cNvPr id="134171" name="Freeform 27"/>
                  <p:cNvSpPr>
                    <a:spLocks/>
                  </p:cNvSpPr>
                  <p:nvPr/>
                </p:nvSpPr>
                <p:spPr bwMode="hidden">
                  <a:xfrm rot="1080363">
                    <a:off x="2924" y="1636"/>
                    <a:ext cx="1677" cy="33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4172" name="Freeform 28"/>
                  <p:cNvSpPr>
                    <a:spLocks/>
                  </p:cNvSpPr>
                  <p:nvPr/>
                </p:nvSpPr>
                <p:spPr bwMode="hidden">
                  <a:xfrm rot="1080363">
                    <a:off x="4495" y="2037"/>
                    <a:ext cx="901" cy="526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3" name="Group 29"/>
                <p:cNvGrpSpPr>
                  <a:grpSpLocks/>
                </p:cNvGrpSpPr>
                <p:nvPr/>
              </p:nvGrpSpPr>
              <p:grpSpPr bwMode="auto">
                <a:xfrm>
                  <a:off x="4304" y="543"/>
                  <a:ext cx="918" cy="258"/>
                  <a:chOff x="2958" y="1414"/>
                  <a:chExt cx="2342" cy="657"/>
                </a:xfrm>
              </p:grpSpPr>
              <p:sp>
                <p:nvSpPr>
                  <p:cNvPr id="134174" name="Freeform 30"/>
                  <p:cNvSpPr>
                    <a:spLocks/>
                  </p:cNvSpPr>
                  <p:nvPr/>
                </p:nvSpPr>
                <p:spPr bwMode="hidden">
                  <a:xfrm rot="463793">
                    <a:off x="2958" y="1414"/>
                    <a:ext cx="1545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4175" name="Freeform 31"/>
                  <p:cNvSpPr>
                    <a:spLocks/>
                  </p:cNvSpPr>
                  <p:nvPr/>
                </p:nvSpPr>
                <p:spPr bwMode="hidden">
                  <a:xfrm rot="463793">
                    <a:off x="4470" y="1582"/>
                    <a:ext cx="830" cy="48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4" name="Group 32"/>
                <p:cNvGrpSpPr>
                  <a:grpSpLocks/>
                </p:cNvGrpSpPr>
                <p:nvPr/>
              </p:nvGrpSpPr>
              <p:grpSpPr bwMode="auto">
                <a:xfrm>
                  <a:off x="4314" y="487"/>
                  <a:ext cx="843" cy="134"/>
                  <a:chOff x="2983" y="1269"/>
                  <a:chExt cx="2150" cy="343"/>
                </a:xfrm>
              </p:grpSpPr>
              <p:sp>
                <p:nvSpPr>
                  <p:cNvPr id="134177" name="Freeform 33"/>
                  <p:cNvSpPr>
                    <a:spLocks/>
                  </p:cNvSpPr>
                  <p:nvPr/>
                </p:nvSpPr>
                <p:spPr bwMode="hidden">
                  <a:xfrm rot="-84182">
                    <a:off x="2983" y="1289"/>
                    <a:ext cx="1404" cy="219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4178" name="Freeform 34"/>
                  <p:cNvSpPr>
                    <a:spLocks/>
                  </p:cNvSpPr>
                  <p:nvPr/>
                </p:nvSpPr>
                <p:spPr bwMode="hidden">
                  <a:xfrm rot="-84182">
                    <a:off x="4379" y="1269"/>
                    <a:ext cx="754" cy="343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5" name="Group 35"/>
                <p:cNvGrpSpPr>
                  <a:grpSpLocks/>
                </p:cNvGrpSpPr>
                <p:nvPr/>
              </p:nvGrpSpPr>
              <p:grpSpPr bwMode="auto">
                <a:xfrm>
                  <a:off x="4296" y="349"/>
                  <a:ext cx="737" cy="167"/>
                  <a:chOff x="2938" y="917"/>
                  <a:chExt cx="1879" cy="427"/>
                </a:xfrm>
              </p:grpSpPr>
              <p:sp>
                <p:nvSpPr>
                  <p:cNvPr id="134180" name="Freeform 36"/>
                  <p:cNvSpPr>
                    <a:spLocks/>
                  </p:cNvSpPr>
                  <p:nvPr/>
                </p:nvSpPr>
                <p:spPr bwMode="hidden">
                  <a:xfrm rot="-802576">
                    <a:off x="2938" y="1129"/>
                    <a:ext cx="1233" cy="21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4181" name="Freeform 37"/>
                  <p:cNvSpPr>
                    <a:spLocks/>
                  </p:cNvSpPr>
                  <p:nvPr/>
                </p:nvSpPr>
                <p:spPr bwMode="hidden">
                  <a:xfrm rot="-802576">
                    <a:off x="4155" y="917"/>
                    <a:ext cx="662" cy="33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6" name="Group 38"/>
                <p:cNvGrpSpPr>
                  <a:grpSpLocks/>
                </p:cNvGrpSpPr>
                <p:nvPr/>
              </p:nvGrpSpPr>
              <p:grpSpPr bwMode="auto">
                <a:xfrm>
                  <a:off x="3394" y="637"/>
                  <a:ext cx="493" cy="912"/>
                  <a:chOff x="637" y="1653"/>
                  <a:chExt cx="1257" cy="2326"/>
                </a:xfrm>
              </p:grpSpPr>
              <p:sp>
                <p:nvSpPr>
                  <p:cNvPr id="134183" name="Freeform 39"/>
                  <p:cNvSpPr>
                    <a:spLocks/>
                  </p:cNvSpPr>
                  <p:nvPr/>
                </p:nvSpPr>
                <p:spPr bwMode="hidden">
                  <a:xfrm rot="18888116" flipH="1">
                    <a:off x="876" y="2359"/>
                    <a:ext cx="1724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4184" name="Freeform 40"/>
                  <p:cNvSpPr>
                    <a:spLocks/>
                  </p:cNvSpPr>
                  <p:nvPr/>
                </p:nvSpPr>
                <p:spPr bwMode="hidden">
                  <a:xfrm rot="18888116" flipH="1">
                    <a:off x="419" y="3272"/>
                    <a:ext cx="925" cy="490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7" name="Group 41"/>
                <p:cNvGrpSpPr>
                  <a:grpSpLocks/>
                </p:cNvGrpSpPr>
                <p:nvPr/>
              </p:nvGrpSpPr>
              <p:grpSpPr bwMode="auto">
                <a:xfrm>
                  <a:off x="3142" y="850"/>
                  <a:ext cx="966" cy="522"/>
                  <a:chOff x="-5" y="2196"/>
                  <a:chExt cx="2463" cy="1332"/>
                </a:xfrm>
              </p:grpSpPr>
              <p:sp>
                <p:nvSpPr>
                  <p:cNvPr id="134186" name="Freeform 42"/>
                  <p:cNvSpPr>
                    <a:spLocks/>
                  </p:cNvSpPr>
                  <p:nvPr/>
                </p:nvSpPr>
                <p:spPr bwMode="hidden">
                  <a:xfrm rot="19495919" flipH="1">
                    <a:off x="644" y="2196"/>
                    <a:ext cx="1814" cy="347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4187" name="Freeform 43"/>
                  <p:cNvSpPr>
                    <a:spLocks/>
                  </p:cNvSpPr>
                  <p:nvPr/>
                </p:nvSpPr>
                <p:spPr bwMode="hidden">
                  <a:xfrm rot="19495919" flipH="1">
                    <a:off x="-5" y="2983"/>
                    <a:ext cx="974" cy="54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8" name="Group 44"/>
                <p:cNvGrpSpPr>
                  <a:grpSpLocks/>
                </p:cNvGrpSpPr>
                <p:nvPr/>
              </p:nvGrpSpPr>
              <p:grpSpPr bwMode="auto">
                <a:xfrm>
                  <a:off x="3124" y="777"/>
                  <a:ext cx="971" cy="417"/>
                  <a:chOff x="-52" y="2009"/>
                  <a:chExt cx="2477" cy="1064"/>
                </a:xfrm>
              </p:grpSpPr>
              <p:sp>
                <p:nvSpPr>
                  <p:cNvPr id="134189" name="Freeform 45"/>
                  <p:cNvSpPr>
                    <a:spLocks/>
                  </p:cNvSpPr>
                  <p:nvPr/>
                </p:nvSpPr>
                <p:spPr bwMode="hidden">
                  <a:xfrm rot="20017085" flipH="1">
                    <a:off x="689" y="2009"/>
                    <a:ext cx="1736" cy="30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4190" name="Freeform 46"/>
                  <p:cNvSpPr>
                    <a:spLocks/>
                  </p:cNvSpPr>
                  <p:nvPr/>
                </p:nvSpPr>
                <p:spPr bwMode="hidden">
                  <a:xfrm rot="20017085" flipH="1">
                    <a:off x="-52" y="2597"/>
                    <a:ext cx="932" cy="476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9" name="Group 47"/>
                <p:cNvGrpSpPr>
                  <a:grpSpLocks/>
                </p:cNvGrpSpPr>
                <p:nvPr/>
              </p:nvGrpSpPr>
              <p:grpSpPr bwMode="auto">
                <a:xfrm>
                  <a:off x="3115" y="700"/>
                  <a:ext cx="969" cy="363"/>
                  <a:chOff x="-74" y="1813"/>
                  <a:chExt cx="2472" cy="927"/>
                </a:xfrm>
              </p:grpSpPr>
              <p:sp>
                <p:nvSpPr>
                  <p:cNvPr id="134192" name="Freeform 48"/>
                  <p:cNvSpPr>
                    <a:spLocks/>
                  </p:cNvSpPr>
                  <p:nvPr/>
                </p:nvSpPr>
                <p:spPr bwMode="hidden">
                  <a:xfrm rot="20519637" flipH="1">
                    <a:off x="721" y="1813"/>
                    <a:ext cx="1677" cy="33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4193" name="Freeform 49"/>
                  <p:cNvSpPr>
                    <a:spLocks/>
                  </p:cNvSpPr>
                  <p:nvPr/>
                </p:nvSpPr>
                <p:spPr bwMode="hidden">
                  <a:xfrm rot="20519637" flipH="1">
                    <a:off x="-74" y="2214"/>
                    <a:ext cx="901" cy="526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0" name="Group 50"/>
                <p:cNvGrpSpPr>
                  <a:grpSpLocks/>
                </p:cNvGrpSpPr>
                <p:nvPr/>
              </p:nvGrpSpPr>
              <p:grpSpPr bwMode="auto">
                <a:xfrm>
                  <a:off x="3153" y="613"/>
                  <a:ext cx="918" cy="257"/>
                  <a:chOff x="22" y="1591"/>
                  <a:chExt cx="2342" cy="657"/>
                </a:xfrm>
              </p:grpSpPr>
              <p:sp>
                <p:nvSpPr>
                  <p:cNvPr id="134195" name="Freeform 51"/>
                  <p:cNvSpPr>
                    <a:spLocks/>
                  </p:cNvSpPr>
                  <p:nvPr/>
                </p:nvSpPr>
                <p:spPr bwMode="hidden">
                  <a:xfrm rot="21136207" flipH="1">
                    <a:off x="819" y="1591"/>
                    <a:ext cx="1545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4196" name="Freeform 52"/>
                  <p:cNvSpPr>
                    <a:spLocks/>
                  </p:cNvSpPr>
                  <p:nvPr/>
                </p:nvSpPr>
                <p:spPr bwMode="hidden">
                  <a:xfrm rot="21136207" flipH="1">
                    <a:off x="22" y="1759"/>
                    <a:ext cx="830" cy="48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1" name="Group 53"/>
                <p:cNvGrpSpPr>
                  <a:grpSpLocks/>
                </p:cNvGrpSpPr>
                <p:nvPr/>
              </p:nvGrpSpPr>
              <p:grpSpPr bwMode="auto">
                <a:xfrm>
                  <a:off x="3218" y="556"/>
                  <a:ext cx="843" cy="134"/>
                  <a:chOff x="189" y="1446"/>
                  <a:chExt cx="2150" cy="343"/>
                </a:xfrm>
              </p:grpSpPr>
              <p:sp>
                <p:nvSpPr>
                  <p:cNvPr id="134198" name="Freeform 54"/>
                  <p:cNvSpPr>
                    <a:spLocks/>
                  </p:cNvSpPr>
                  <p:nvPr/>
                </p:nvSpPr>
                <p:spPr bwMode="hidden">
                  <a:xfrm rot="84182" flipH="1">
                    <a:off x="935" y="1466"/>
                    <a:ext cx="1404" cy="219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4199" name="Freeform 55"/>
                  <p:cNvSpPr>
                    <a:spLocks/>
                  </p:cNvSpPr>
                  <p:nvPr/>
                </p:nvSpPr>
                <p:spPr bwMode="hidden">
                  <a:xfrm rot="84182" flipH="1">
                    <a:off x="189" y="1446"/>
                    <a:ext cx="754" cy="343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2" name="Group 56"/>
                <p:cNvGrpSpPr>
                  <a:grpSpLocks/>
                </p:cNvGrpSpPr>
                <p:nvPr/>
              </p:nvGrpSpPr>
              <p:grpSpPr bwMode="auto">
                <a:xfrm>
                  <a:off x="3342" y="418"/>
                  <a:ext cx="737" cy="167"/>
                  <a:chOff x="505" y="1094"/>
                  <a:chExt cx="1879" cy="427"/>
                </a:xfrm>
              </p:grpSpPr>
              <p:sp>
                <p:nvSpPr>
                  <p:cNvPr id="134201" name="Freeform 57"/>
                  <p:cNvSpPr>
                    <a:spLocks/>
                  </p:cNvSpPr>
                  <p:nvPr/>
                </p:nvSpPr>
                <p:spPr bwMode="hidden">
                  <a:xfrm rot="802576" flipH="1">
                    <a:off x="1151" y="1306"/>
                    <a:ext cx="1233" cy="21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4202" name="Freeform 58"/>
                  <p:cNvSpPr>
                    <a:spLocks/>
                  </p:cNvSpPr>
                  <p:nvPr/>
                </p:nvSpPr>
                <p:spPr bwMode="hidden">
                  <a:xfrm rot="802576" flipH="1">
                    <a:off x="505" y="1094"/>
                    <a:ext cx="662" cy="33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3" name="Group 59"/>
                <p:cNvGrpSpPr>
                  <a:grpSpLocks/>
                </p:cNvGrpSpPr>
                <p:nvPr/>
              </p:nvGrpSpPr>
              <p:grpSpPr bwMode="auto">
                <a:xfrm>
                  <a:off x="3386" y="341"/>
                  <a:ext cx="725" cy="218"/>
                  <a:chOff x="616" y="899"/>
                  <a:chExt cx="1850" cy="554"/>
                </a:xfrm>
              </p:grpSpPr>
              <p:sp>
                <p:nvSpPr>
                  <p:cNvPr id="134204" name="Freeform 60"/>
                  <p:cNvSpPr>
                    <a:spLocks/>
                  </p:cNvSpPr>
                  <p:nvPr/>
                </p:nvSpPr>
                <p:spPr bwMode="hidden">
                  <a:xfrm rot="1277471" flipH="1">
                    <a:off x="1233" y="1238"/>
                    <a:ext cx="1233" cy="21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4205" name="Freeform 61"/>
                  <p:cNvSpPr>
                    <a:spLocks/>
                  </p:cNvSpPr>
                  <p:nvPr/>
                </p:nvSpPr>
                <p:spPr bwMode="hidden">
                  <a:xfrm rot="1277471" flipH="1">
                    <a:off x="616" y="899"/>
                    <a:ext cx="662" cy="33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4" name="Group 62"/>
                <p:cNvGrpSpPr>
                  <a:grpSpLocks/>
                </p:cNvGrpSpPr>
                <p:nvPr/>
              </p:nvGrpSpPr>
              <p:grpSpPr bwMode="auto">
                <a:xfrm>
                  <a:off x="3472" y="231"/>
                  <a:ext cx="693" cy="291"/>
                  <a:chOff x="3472" y="231"/>
                  <a:chExt cx="693" cy="291"/>
                </a:xfrm>
              </p:grpSpPr>
              <p:sp>
                <p:nvSpPr>
                  <p:cNvPr id="134207" name="Freeform 63"/>
                  <p:cNvSpPr>
                    <a:spLocks/>
                  </p:cNvSpPr>
                  <p:nvPr/>
                </p:nvSpPr>
                <p:spPr bwMode="hidden">
                  <a:xfrm rot="2028410" flipH="1">
                    <a:off x="3681" y="438"/>
                    <a:ext cx="484" cy="8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4208" name="Freeform 64"/>
                  <p:cNvSpPr>
                    <a:spLocks/>
                  </p:cNvSpPr>
                  <p:nvPr/>
                </p:nvSpPr>
                <p:spPr bwMode="hidden">
                  <a:xfrm rot="2028410" flipH="1">
                    <a:off x="3472" y="231"/>
                    <a:ext cx="260" cy="132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5" name="Group 65"/>
                <p:cNvGrpSpPr>
                  <a:grpSpLocks/>
                </p:cNvGrpSpPr>
                <p:nvPr/>
              </p:nvGrpSpPr>
              <p:grpSpPr bwMode="auto">
                <a:xfrm>
                  <a:off x="3554" y="118"/>
                  <a:ext cx="664" cy="349"/>
                  <a:chOff x="3554" y="118"/>
                  <a:chExt cx="664" cy="349"/>
                </a:xfrm>
              </p:grpSpPr>
              <p:sp>
                <p:nvSpPr>
                  <p:cNvPr id="134210" name="Freeform 66"/>
                  <p:cNvSpPr>
                    <a:spLocks/>
                  </p:cNvSpPr>
                  <p:nvPr/>
                </p:nvSpPr>
                <p:spPr bwMode="hidden">
                  <a:xfrm rot="2664424" flipH="1">
                    <a:off x="3727" y="383"/>
                    <a:ext cx="491" cy="8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4211" name="Freeform 67"/>
                  <p:cNvSpPr>
                    <a:spLocks/>
                  </p:cNvSpPr>
                  <p:nvPr/>
                </p:nvSpPr>
                <p:spPr bwMode="hidden">
                  <a:xfrm rot="2664424" flipH="1">
                    <a:off x="3554" y="118"/>
                    <a:ext cx="264" cy="132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6" name="Group 68"/>
                <p:cNvGrpSpPr>
                  <a:grpSpLocks/>
                </p:cNvGrpSpPr>
                <p:nvPr/>
              </p:nvGrpSpPr>
              <p:grpSpPr bwMode="auto">
                <a:xfrm>
                  <a:off x="3784" y="30"/>
                  <a:ext cx="305" cy="593"/>
                  <a:chOff x="1633" y="104"/>
                  <a:chExt cx="778" cy="1512"/>
                </a:xfrm>
              </p:grpSpPr>
              <p:sp>
                <p:nvSpPr>
                  <p:cNvPr id="134213" name="Freeform 69"/>
                  <p:cNvSpPr>
                    <a:spLocks/>
                  </p:cNvSpPr>
                  <p:nvPr/>
                </p:nvSpPr>
                <p:spPr bwMode="hidden">
                  <a:xfrm rot="3473776" flipH="1">
                    <a:off x="1754" y="958"/>
                    <a:ext cx="1100" cy="21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4214" name="Freeform 70"/>
                  <p:cNvSpPr>
                    <a:spLocks/>
                  </p:cNvSpPr>
                  <p:nvPr/>
                </p:nvSpPr>
                <p:spPr bwMode="hidden">
                  <a:xfrm rot="3473776" flipH="1">
                    <a:off x="1506" y="231"/>
                    <a:ext cx="591" cy="33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7" name="Group 71"/>
                <p:cNvGrpSpPr>
                  <a:grpSpLocks/>
                </p:cNvGrpSpPr>
                <p:nvPr/>
              </p:nvGrpSpPr>
              <p:grpSpPr bwMode="auto">
                <a:xfrm>
                  <a:off x="3903" y="0"/>
                  <a:ext cx="248" cy="601"/>
                  <a:chOff x="1935" y="28"/>
                  <a:chExt cx="634" cy="1534"/>
                </a:xfrm>
              </p:grpSpPr>
              <p:sp>
                <p:nvSpPr>
                  <p:cNvPr id="134216" name="Freeform 72"/>
                  <p:cNvSpPr>
                    <a:spLocks/>
                  </p:cNvSpPr>
                  <p:nvPr/>
                </p:nvSpPr>
                <p:spPr bwMode="hidden">
                  <a:xfrm rot="4126480" flipH="1">
                    <a:off x="1931" y="924"/>
                    <a:ext cx="1061" cy="21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4217" name="Freeform 73"/>
                  <p:cNvSpPr>
                    <a:spLocks/>
                  </p:cNvSpPr>
                  <p:nvPr/>
                </p:nvSpPr>
                <p:spPr bwMode="hidden">
                  <a:xfrm rot="4126480" flipH="1">
                    <a:off x="1819" y="144"/>
                    <a:ext cx="570" cy="33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8" name="Group 74"/>
                <p:cNvGrpSpPr>
                  <a:grpSpLocks/>
                </p:cNvGrpSpPr>
                <p:nvPr/>
              </p:nvGrpSpPr>
              <p:grpSpPr bwMode="auto">
                <a:xfrm>
                  <a:off x="4251" y="252"/>
                  <a:ext cx="723" cy="222"/>
                  <a:chOff x="2822" y="672"/>
                  <a:chExt cx="1845" cy="566"/>
                </a:xfrm>
              </p:grpSpPr>
              <p:sp>
                <p:nvSpPr>
                  <p:cNvPr id="134219" name="Freeform 75"/>
                  <p:cNvSpPr>
                    <a:spLocks/>
                  </p:cNvSpPr>
                  <p:nvPr/>
                </p:nvSpPr>
                <p:spPr bwMode="hidden">
                  <a:xfrm rot="-1325434">
                    <a:off x="2822" y="1023"/>
                    <a:ext cx="1233" cy="21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4220" name="Freeform 76"/>
                  <p:cNvSpPr>
                    <a:spLocks/>
                  </p:cNvSpPr>
                  <p:nvPr/>
                </p:nvSpPr>
                <p:spPr bwMode="hidden">
                  <a:xfrm rot="-1325434">
                    <a:off x="4005" y="672"/>
                    <a:ext cx="662" cy="33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9" name="Group 77"/>
                <p:cNvGrpSpPr>
                  <a:grpSpLocks/>
                </p:cNvGrpSpPr>
                <p:nvPr/>
              </p:nvGrpSpPr>
              <p:grpSpPr bwMode="auto">
                <a:xfrm>
                  <a:off x="4196" y="163"/>
                  <a:ext cx="699" cy="282"/>
                  <a:chOff x="2683" y="445"/>
                  <a:chExt cx="1781" cy="717"/>
                </a:xfrm>
              </p:grpSpPr>
              <p:sp>
                <p:nvSpPr>
                  <p:cNvPr id="134222" name="Freeform 78"/>
                  <p:cNvSpPr>
                    <a:spLocks/>
                  </p:cNvSpPr>
                  <p:nvPr/>
                </p:nvSpPr>
                <p:spPr bwMode="hidden">
                  <a:xfrm rot="-1921064">
                    <a:off x="2683" y="947"/>
                    <a:ext cx="1233" cy="21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4223" name="Freeform 79"/>
                  <p:cNvSpPr>
                    <a:spLocks/>
                  </p:cNvSpPr>
                  <p:nvPr/>
                </p:nvSpPr>
                <p:spPr bwMode="hidden">
                  <a:xfrm rot="-1921064">
                    <a:off x="3802" y="445"/>
                    <a:ext cx="662" cy="33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34224" name="Freeform 80"/>
                <p:cNvSpPr>
                  <a:spLocks/>
                </p:cNvSpPr>
                <p:nvPr/>
              </p:nvSpPr>
              <p:spPr bwMode="hidden">
                <a:xfrm rot="4578755" flipH="1">
                  <a:off x="3968" y="372"/>
                  <a:ext cx="403" cy="57"/>
                </a:xfrm>
                <a:custGeom>
                  <a:avLst/>
                  <a:gdLst/>
                  <a:ahLst/>
                  <a:cxnLst>
                    <a:cxn ang="0">
                      <a:pos x="0" y="504"/>
                    </a:cxn>
                    <a:cxn ang="0">
                      <a:pos x="864" y="168"/>
                    </a:cxn>
                    <a:cxn ang="0">
                      <a:pos x="1776" y="24"/>
                    </a:cxn>
                    <a:cxn ang="0">
                      <a:pos x="2736" y="24"/>
                    </a:cxn>
                    <a:cxn ang="0">
                      <a:pos x="2720" y="103"/>
                    </a:cxn>
                    <a:cxn ang="0">
                      <a:pos x="1764" y="103"/>
                    </a:cxn>
                    <a:cxn ang="0">
                      <a:pos x="654" y="292"/>
                    </a:cxn>
                    <a:cxn ang="0">
                      <a:pos x="0" y="504"/>
                    </a:cxn>
                  </a:cxnLst>
                  <a:rect l="0" t="0" r="r" b="b"/>
                  <a:pathLst>
                    <a:path w="2736" h="504">
                      <a:moveTo>
                        <a:pt x="0" y="504"/>
                      </a:moveTo>
                      <a:cubicBezTo>
                        <a:pt x="24" y="488"/>
                        <a:pt x="568" y="248"/>
                        <a:pt x="864" y="168"/>
                      </a:cubicBezTo>
                      <a:cubicBezTo>
                        <a:pt x="1160" y="88"/>
                        <a:pt x="1464" y="48"/>
                        <a:pt x="1776" y="24"/>
                      </a:cubicBezTo>
                      <a:cubicBezTo>
                        <a:pt x="2088" y="0"/>
                        <a:pt x="2579" y="11"/>
                        <a:pt x="2736" y="24"/>
                      </a:cubicBezTo>
                      <a:lnTo>
                        <a:pt x="2720" y="103"/>
                      </a:lnTo>
                      <a:cubicBezTo>
                        <a:pt x="2558" y="116"/>
                        <a:pt x="2108" y="71"/>
                        <a:pt x="1764" y="103"/>
                      </a:cubicBezTo>
                      <a:cubicBezTo>
                        <a:pt x="1209" y="136"/>
                        <a:pt x="998" y="192"/>
                        <a:pt x="654" y="292"/>
                      </a:cubicBezTo>
                      <a:cubicBezTo>
                        <a:pt x="358" y="356"/>
                        <a:pt x="136" y="460"/>
                        <a:pt x="0" y="50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225" name="Freeform 81"/>
                <p:cNvSpPr>
                  <a:spLocks/>
                </p:cNvSpPr>
                <p:nvPr/>
              </p:nvSpPr>
              <p:spPr bwMode="hidden">
                <a:xfrm rot="4578755" flipH="1">
                  <a:off x="3977" y="77"/>
                  <a:ext cx="216" cy="90"/>
                </a:xfrm>
                <a:custGeom>
                  <a:avLst/>
                  <a:gdLst/>
                  <a:ahLst/>
                  <a:cxnLst>
                    <a:cxn ang="0">
                      <a:pos x="5" y="8"/>
                    </a:cxn>
                    <a:cxn ang="0">
                      <a:pos x="485" y="56"/>
                    </a:cxn>
                    <a:cxn ang="0">
                      <a:pos x="1157" y="200"/>
                    </a:cxn>
                    <a:cxn ang="0">
                      <a:pos x="1611" y="432"/>
                    </a:cxn>
                    <a:cxn ang="0">
                      <a:pos x="1756" y="609"/>
                    </a:cxn>
                    <a:cxn ang="0">
                      <a:pos x="1689" y="787"/>
                    </a:cxn>
                    <a:cxn ang="0">
                      <a:pos x="1589" y="632"/>
                    </a:cxn>
                    <a:cxn ang="0">
                      <a:pos x="1389" y="454"/>
                    </a:cxn>
                    <a:cxn ang="0">
                      <a:pos x="1109" y="296"/>
                    </a:cxn>
                    <a:cxn ang="0">
                      <a:pos x="581" y="152"/>
                    </a:cxn>
                    <a:cxn ang="0">
                      <a:pos x="0" y="76"/>
                    </a:cxn>
                    <a:cxn ang="0">
                      <a:pos x="5" y="8"/>
                    </a:cxn>
                  </a:cxnLst>
                  <a:rect l="0" t="0" r="r" b="b"/>
                  <a:pathLst>
                    <a:path w="1769" h="791">
                      <a:moveTo>
                        <a:pt x="5" y="8"/>
                      </a:moveTo>
                      <a:cubicBezTo>
                        <a:pt x="85" y="0"/>
                        <a:pt x="293" y="24"/>
                        <a:pt x="485" y="56"/>
                      </a:cubicBezTo>
                      <a:cubicBezTo>
                        <a:pt x="677" y="88"/>
                        <a:pt x="969" y="137"/>
                        <a:pt x="1157" y="200"/>
                      </a:cubicBezTo>
                      <a:cubicBezTo>
                        <a:pt x="1345" y="263"/>
                        <a:pt x="1511" y="364"/>
                        <a:pt x="1611" y="432"/>
                      </a:cubicBezTo>
                      <a:cubicBezTo>
                        <a:pt x="1711" y="500"/>
                        <a:pt x="1743" y="550"/>
                        <a:pt x="1756" y="609"/>
                      </a:cubicBezTo>
                      <a:cubicBezTo>
                        <a:pt x="1769" y="668"/>
                        <a:pt x="1717" y="783"/>
                        <a:pt x="1689" y="787"/>
                      </a:cubicBezTo>
                      <a:cubicBezTo>
                        <a:pt x="1661" y="791"/>
                        <a:pt x="1639" y="687"/>
                        <a:pt x="1589" y="632"/>
                      </a:cubicBezTo>
                      <a:cubicBezTo>
                        <a:pt x="1539" y="577"/>
                        <a:pt x="1469" y="510"/>
                        <a:pt x="1389" y="454"/>
                      </a:cubicBezTo>
                      <a:cubicBezTo>
                        <a:pt x="1309" y="398"/>
                        <a:pt x="1244" y="346"/>
                        <a:pt x="1109" y="296"/>
                      </a:cubicBezTo>
                      <a:cubicBezTo>
                        <a:pt x="974" y="246"/>
                        <a:pt x="766" y="189"/>
                        <a:pt x="581" y="152"/>
                      </a:cubicBezTo>
                      <a:cubicBezTo>
                        <a:pt x="396" y="115"/>
                        <a:pt x="96" y="100"/>
                        <a:pt x="0" y="76"/>
                      </a:cubicBezTo>
                      <a:lnTo>
                        <a:pt x="5" y="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1"/>
                    </a:gs>
                    <a:gs pos="100000">
                      <a:schemeClr val="folHlink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30" name="Group 82"/>
                <p:cNvGrpSpPr>
                  <a:grpSpLocks/>
                </p:cNvGrpSpPr>
                <p:nvPr/>
              </p:nvGrpSpPr>
              <p:grpSpPr bwMode="auto">
                <a:xfrm>
                  <a:off x="4242" y="5"/>
                  <a:ext cx="251" cy="596"/>
                  <a:chOff x="2800" y="41"/>
                  <a:chExt cx="640" cy="1520"/>
                </a:xfrm>
              </p:grpSpPr>
              <p:sp>
                <p:nvSpPr>
                  <p:cNvPr id="134227" name="Freeform 83"/>
                  <p:cNvSpPr>
                    <a:spLocks/>
                  </p:cNvSpPr>
                  <p:nvPr/>
                </p:nvSpPr>
                <p:spPr bwMode="hidden">
                  <a:xfrm rot="-3857755">
                    <a:off x="2361" y="938"/>
                    <a:ext cx="1062" cy="18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4228" name="Freeform 84"/>
                  <p:cNvSpPr>
                    <a:spLocks/>
                  </p:cNvSpPr>
                  <p:nvPr/>
                </p:nvSpPr>
                <p:spPr bwMode="hidden">
                  <a:xfrm rot="-3857755">
                    <a:off x="3011" y="181"/>
                    <a:ext cx="570" cy="28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1" name="Group 85"/>
                <p:cNvGrpSpPr>
                  <a:grpSpLocks/>
                </p:cNvGrpSpPr>
                <p:nvPr/>
              </p:nvGrpSpPr>
              <p:grpSpPr bwMode="auto">
                <a:xfrm>
                  <a:off x="4295" y="53"/>
                  <a:ext cx="398" cy="574"/>
                  <a:chOff x="2934" y="163"/>
                  <a:chExt cx="1017" cy="1464"/>
                </a:xfrm>
              </p:grpSpPr>
              <p:sp>
                <p:nvSpPr>
                  <p:cNvPr id="134230" name="Freeform 86"/>
                  <p:cNvSpPr>
                    <a:spLocks/>
                  </p:cNvSpPr>
                  <p:nvPr/>
                </p:nvSpPr>
                <p:spPr bwMode="hidden">
                  <a:xfrm rot="-2777260">
                    <a:off x="2491" y="915"/>
                    <a:ext cx="1155" cy="270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4231" name="Freeform 87"/>
                  <p:cNvSpPr>
                    <a:spLocks/>
                  </p:cNvSpPr>
                  <p:nvPr/>
                </p:nvSpPr>
                <p:spPr bwMode="hidden">
                  <a:xfrm rot="-2777260">
                    <a:off x="3430" y="261"/>
                    <a:ext cx="620" cy="423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34176" name="Group 88"/>
                <p:cNvGrpSpPr>
                  <a:grpSpLocks/>
                </p:cNvGrpSpPr>
                <p:nvPr/>
              </p:nvGrpSpPr>
              <p:grpSpPr bwMode="auto">
                <a:xfrm>
                  <a:off x="4215" y="2"/>
                  <a:ext cx="95" cy="567"/>
                  <a:chOff x="2730" y="32"/>
                  <a:chExt cx="243" cy="1448"/>
                </a:xfrm>
              </p:grpSpPr>
              <p:sp>
                <p:nvSpPr>
                  <p:cNvPr id="134233" name="Freeform 89"/>
                  <p:cNvSpPr>
                    <a:spLocks/>
                  </p:cNvSpPr>
                  <p:nvPr/>
                </p:nvSpPr>
                <p:spPr bwMode="hidden">
                  <a:xfrm rot="-4903748">
                    <a:off x="2296" y="960"/>
                    <a:ext cx="954" cy="86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4234" name="Freeform 90"/>
                  <p:cNvSpPr>
                    <a:spLocks/>
                  </p:cNvSpPr>
                  <p:nvPr/>
                </p:nvSpPr>
                <p:spPr bwMode="hidden">
                  <a:xfrm rot="-4903748">
                    <a:off x="2650" y="220"/>
                    <a:ext cx="512" cy="13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34179" name="Group 91"/>
                <p:cNvGrpSpPr>
                  <a:grpSpLocks/>
                </p:cNvGrpSpPr>
                <p:nvPr/>
              </p:nvGrpSpPr>
              <p:grpSpPr bwMode="auto">
                <a:xfrm>
                  <a:off x="3514" y="683"/>
                  <a:ext cx="425" cy="960"/>
                  <a:chOff x="943" y="1769"/>
                  <a:chExt cx="1085" cy="2450"/>
                </a:xfrm>
              </p:grpSpPr>
              <p:sp>
                <p:nvSpPr>
                  <p:cNvPr id="134236" name="Freeform 92"/>
                  <p:cNvSpPr>
                    <a:spLocks/>
                  </p:cNvSpPr>
                  <p:nvPr/>
                </p:nvSpPr>
                <p:spPr bwMode="hidden">
                  <a:xfrm rot="18335692" flipH="1">
                    <a:off x="1010" y="2475"/>
                    <a:ext cx="1724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4237" name="Freeform 93"/>
                  <p:cNvSpPr>
                    <a:spLocks/>
                  </p:cNvSpPr>
                  <p:nvPr/>
                </p:nvSpPr>
                <p:spPr bwMode="hidden">
                  <a:xfrm rot="18335692" flipH="1">
                    <a:off x="725" y="3512"/>
                    <a:ext cx="925" cy="490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34182" name="Group 94"/>
                <p:cNvGrpSpPr>
                  <a:grpSpLocks/>
                </p:cNvGrpSpPr>
                <p:nvPr/>
              </p:nvGrpSpPr>
              <p:grpSpPr bwMode="auto">
                <a:xfrm>
                  <a:off x="3715" y="748"/>
                  <a:ext cx="300" cy="930"/>
                  <a:chOff x="1455" y="1936"/>
                  <a:chExt cx="766" cy="2373"/>
                </a:xfrm>
              </p:grpSpPr>
              <p:sp>
                <p:nvSpPr>
                  <p:cNvPr id="134239" name="Freeform 95"/>
                  <p:cNvSpPr>
                    <a:spLocks/>
                  </p:cNvSpPr>
                  <p:nvPr/>
                </p:nvSpPr>
                <p:spPr bwMode="hidden">
                  <a:xfrm rot="17542885" flipH="1">
                    <a:off x="1267" y="2578"/>
                    <a:ext cx="1595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4240" name="Freeform 96"/>
                  <p:cNvSpPr>
                    <a:spLocks/>
                  </p:cNvSpPr>
                  <p:nvPr/>
                </p:nvSpPr>
                <p:spPr bwMode="hidden">
                  <a:xfrm rot="17542885" flipH="1">
                    <a:off x="1272" y="3636"/>
                    <a:ext cx="856" cy="490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34185" name="Group 97"/>
                <p:cNvGrpSpPr>
                  <a:grpSpLocks/>
                </p:cNvGrpSpPr>
                <p:nvPr/>
              </p:nvGrpSpPr>
              <p:grpSpPr bwMode="auto">
                <a:xfrm rot="88588">
                  <a:off x="3923" y="769"/>
                  <a:ext cx="180" cy="913"/>
                  <a:chOff x="1956" y="1990"/>
                  <a:chExt cx="492" cy="2604"/>
                </a:xfrm>
              </p:grpSpPr>
              <p:sp>
                <p:nvSpPr>
                  <p:cNvPr id="134242" name="Freeform 98"/>
                  <p:cNvSpPr>
                    <a:spLocks/>
                  </p:cNvSpPr>
                  <p:nvPr/>
                </p:nvSpPr>
                <p:spPr bwMode="hidden">
                  <a:xfrm rot="16782062" flipH="1">
                    <a:off x="1442" y="2695"/>
                    <a:ext cx="1711" cy="301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4243" name="Freeform 99"/>
                  <p:cNvSpPr>
                    <a:spLocks/>
                  </p:cNvSpPr>
                  <p:nvPr/>
                </p:nvSpPr>
                <p:spPr bwMode="hidden">
                  <a:xfrm rot="16782062" flipH="1">
                    <a:off x="1734" y="3898"/>
                    <a:ext cx="918" cy="473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34188" name="Group 100"/>
                <p:cNvGrpSpPr>
                  <a:grpSpLocks/>
                </p:cNvGrpSpPr>
                <p:nvPr/>
              </p:nvGrpSpPr>
              <p:grpSpPr bwMode="auto">
                <a:xfrm>
                  <a:off x="4451" y="662"/>
                  <a:ext cx="442" cy="951"/>
                  <a:chOff x="3334" y="1717"/>
                  <a:chExt cx="1125" cy="2426"/>
                </a:xfrm>
              </p:grpSpPr>
              <p:sp>
                <p:nvSpPr>
                  <p:cNvPr id="134245" name="Freeform 101"/>
                  <p:cNvSpPr>
                    <a:spLocks/>
                  </p:cNvSpPr>
                  <p:nvPr/>
                </p:nvSpPr>
                <p:spPr bwMode="hidden">
                  <a:xfrm rot="3144576">
                    <a:off x="2628" y="2423"/>
                    <a:ext cx="1724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4246" name="Freeform 102"/>
                  <p:cNvSpPr>
                    <a:spLocks/>
                  </p:cNvSpPr>
                  <p:nvPr/>
                </p:nvSpPr>
                <p:spPr bwMode="hidden">
                  <a:xfrm rot="3144576">
                    <a:off x="3751" y="3436"/>
                    <a:ext cx="925" cy="490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34191" name="Group 103"/>
                <p:cNvGrpSpPr>
                  <a:grpSpLocks/>
                </p:cNvGrpSpPr>
                <p:nvPr/>
              </p:nvGrpSpPr>
              <p:grpSpPr bwMode="auto">
                <a:xfrm>
                  <a:off x="4391" y="721"/>
                  <a:ext cx="347" cy="951"/>
                  <a:chOff x="3181" y="1866"/>
                  <a:chExt cx="883" cy="2426"/>
                </a:xfrm>
              </p:grpSpPr>
              <p:sp>
                <p:nvSpPr>
                  <p:cNvPr id="134248" name="Freeform 104"/>
                  <p:cNvSpPr>
                    <a:spLocks/>
                  </p:cNvSpPr>
                  <p:nvPr/>
                </p:nvSpPr>
                <p:spPr bwMode="hidden">
                  <a:xfrm rot="3745735">
                    <a:off x="2506" y="2541"/>
                    <a:ext cx="1650" cy="299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4249" name="Freeform 105"/>
                  <p:cNvSpPr>
                    <a:spLocks/>
                  </p:cNvSpPr>
                  <p:nvPr/>
                </p:nvSpPr>
                <p:spPr bwMode="hidden">
                  <a:xfrm rot="3745735">
                    <a:off x="3387" y="3615"/>
                    <a:ext cx="885" cy="46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34194" name="Group 106"/>
                <p:cNvGrpSpPr>
                  <a:grpSpLocks/>
                </p:cNvGrpSpPr>
                <p:nvPr/>
              </p:nvGrpSpPr>
              <p:grpSpPr bwMode="auto">
                <a:xfrm>
                  <a:off x="4323" y="767"/>
                  <a:ext cx="243" cy="935"/>
                  <a:chOff x="3006" y="1983"/>
                  <a:chExt cx="619" cy="2386"/>
                </a:xfrm>
              </p:grpSpPr>
              <p:sp>
                <p:nvSpPr>
                  <p:cNvPr id="134251" name="Freeform 107"/>
                  <p:cNvSpPr>
                    <a:spLocks/>
                  </p:cNvSpPr>
                  <p:nvPr/>
                </p:nvSpPr>
                <p:spPr bwMode="hidden">
                  <a:xfrm rot="4286818">
                    <a:off x="2328" y="2661"/>
                    <a:ext cx="1601" cy="246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4252" name="Freeform 108"/>
                  <p:cNvSpPr>
                    <a:spLocks/>
                  </p:cNvSpPr>
                  <p:nvPr/>
                </p:nvSpPr>
                <p:spPr bwMode="hidden">
                  <a:xfrm rot="4286818">
                    <a:off x="3002" y="3747"/>
                    <a:ext cx="859" cy="386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34197" name="Group 109"/>
                <p:cNvGrpSpPr>
                  <a:grpSpLocks/>
                </p:cNvGrpSpPr>
                <p:nvPr/>
              </p:nvGrpSpPr>
              <p:grpSpPr bwMode="auto">
                <a:xfrm>
                  <a:off x="4249" y="813"/>
                  <a:ext cx="159" cy="870"/>
                  <a:chOff x="2819" y="2101"/>
                  <a:chExt cx="405" cy="2219"/>
                </a:xfrm>
              </p:grpSpPr>
              <p:sp>
                <p:nvSpPr>
                  <p:cNvPr id="134254" name="Freeform 110"/>
                  <p:cNvSpPr>
                    <a:spLocks/>
                  </p:cNvSpPr>
                  <p:nvPr/>
                </p:nvSpPr>
                <p:spPr bwMode="hidden">
                  <a:xfrm rot="4898956">
                    <a:off x="2206" y="2714"/>
                    <a:ext cx="1471" cy="246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4255" name="Freeform 111"/>
                  <p:cNvSpPr>
                    <a:spLocks/>
                  </p:cNvSpPr>
                  <p:nvPr/>
                </p:nvSpPr>
                <p:spPr bwMode="hidden">
                  <a:xfrm rot="4898956">
                    <a:off x="2636" y="3732"/>
                    <a:ext cx="790" cy="386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34200" name="Group 112"/>
                <p:cNvGrpSpPr>
                  <a:grpSpLocks/>
                </p:cNvGrpSpPr>
                <p:nvPr/>
              </p:nvGrpSpPr>
              <p:grpSpPr bwMode="auto">
                <a:xfrm>
                  <a:off x="4045" y="826"/>
                  <a:ext cx="167" cy="857"/>
                  <a:chOff x="2287" y="2135"/>
                  <a:chExt cx="426" cy="2185"/>
                </a:xfrm>
              </p:grpSpPr>
              <p:sp>
                <p:nvSpPr>
                  <p:cNvPr id="134257" name="Freeform 113"/>
                  <p:cNvSpPr>
                    <a:spLocks/>
                  </p:cNvSpPr>
                  <p:nvPr/>
                </p:nvSpPr>
                <p:spPr bwMode="hidden">
                  <a:xfrm rot="5755659">
                    <a:off x="1900" y="2760"/>
                    <a:ext cx="1437" cy="188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4258" name="Freeform 114"/>
                  <p:cNvSpPr>
                    <a:spLocks/>
                  </p:cNvSpPr>
                  <p:nvPr/>
                </p:nvSpPr>
                <p:spPr bwMode="hidden">
                  <a:xfrm rot="5755659">
                    <a:off x="2049" y="3787"/>
                    <a:ext cx="771" cy="29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134259" name="Freeform 115"/>
              <p:cNvSpPr>
                <a:spLocks/>
              </p:cNvSpPr>
              <p:nvPr/>
            </p:nvSpPr>
            <p:spPr bwMode="hidden">
              <a:xfrm flipH="1">
                <a:off x="3873" y="934"/>
                <a:ext cx="191" cy="580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4260" name="Arc 116"/>
              <p:cNvSpPr>
                <a:spLocks/>
              </p:cNvSpPr>
              <p:nvPr/>
            </p:nvSpPr>
            <p:spPr bwMode="hidden">
              <a:xfrm flipH="1">
                <a:off x="3528" y="726"/>
                <a:ext cx="833" cy="903"/>
              </a:xfrm>
              <a:custGeom>
                <a:avLst/>
                <a:gdLst>
                  <a:gd name="G0" fmla="+- 0 0 0"/>
                  <a:gd name="G1" fmla="+- 20897 0 0"/>
                  <a:gd name="G2" fmla="+- 21600 0 0"/>
                  <a:gd name="T0" fmla="*/ 5467 w 21600"/>
                  <a:gd name="T1" fmla="*/ 0 h 21602"/>
                  <a:gd name="T2" fmla="*/ 21589 w 21600"/>
                  <a:gd name="T3" fmla="*/ 21602 h 21602"/>
                  <a:gd name="T4" fmla="*/ 0 w 21600"/>
                  <a:gd name="T5" fmla="*/ 20897 h 21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2" fill="none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</a:path>
                  <a:path w="21600" h="21602" stroke="0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  <a:lnTo>
                      <a:pt x="0" y="20897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4261" name="Arc 117"/>
              <p:cNvSpPr>
                <a:spLocks/>
              </p:cNvSpPr>
              <p:nvPr/>
            </p:nvSpPr>
            <p:spPr bwMode="hidden">
              <a:xfrm flipV="1">
                <a:off x="4278" y="179"/>
                <a:ext cx="1007" cy="802"/>
              </a:xfrm>
              <a:custGeom>
                <a:avLst/>
                <a:gdLst>
                  <a:gd name="G0" fmla="+- 17826 0 0"/>
                  <a:gd name="G1" fmla="+- 0 0 0"/>
                  <a:gd name="G2" fmla="+- 21600 0 0"/>
                  <a:gd name="T0" fmla="*/ 36729 w 36729"/>
                  <a:gd name="T1" fmla="*/ 10451 h 21600"/>
                  <a:gd name="T2" fmla="*/ 0 w 36729"/>
                  <a:gd name="T3" fmla="*/ 12197 h 21600"/>
                  <a:gd name="T4" fmla="*/ 17826 w 3672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729" h="21600" fill="none" extrusionOk="0">
                    <a:moveTo>
                      <a:pt x="36729" y="10451"/>
                    </a:moveTo>
                    <a:cubicBezTo>
                      <a:pt x="32926" y="17330"/>
                      <a:pt x="25686" y="21599"/>
                      <a:pt x="17826" y="21600"/>
                    </a:cubicBezTo>
                    <a:cubicBezTo>
                      <a:pt x="10696" y="21600"/>
                      <a:pt x="4025" y="18081"/>
                      <a:pt x="-1" y="12197"/>
                    </a:cubicBezTo>
                  </a:path>
                  <a:path w="36729" h="21600" stroke="0" extrusionOk="0">
                    <a:moveTo>
                      <a:pt x="36729" y="10451"/>
                    </a:moveTo>
                    <a:cubicBezTo>
                      <a:pt x="32926" y="17330"/>
                      <a:pt x="25686" y="21599"/>
                      <a:pt x="17826" y="21600"/>
                    </a:cubicBezTo>
                    <a:cubicBezTo>
                      <a:pt x="10696" y="21600"/>
                      <a:pt x="4025" y="18081"/>
                      <a:pt x="-1" y="12197"/>
                    </a:cubicBezTo>
                    <a:lnTo>
                      <a:pt x="17826" y="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4262" name="Arc 118"/>
              <p:cNvSpPr>
                <a:spLocks/>
              </p:cNvSpPr>
              <p:nvPr/>
            </p:nvSpPr>
            <p:spPr bwMode="hidden">
              <a:xfrm flipH="1">
                <a:off x="3612" y="580"/>
                <a:ext cx="487" cy="933"/>
              </a:xfrm>
              <a:custGeom>
                <a:avLst/>
                <a:gdLst>
                  <a:gd name="G0" fmla="+- 7340 0 0"/>
                  <a:gd name="G1" fmla="+- 21600 0 0"/>
                  <a:gd name="G2" fmla="+- 21600 0 0"/>
                  <a:gd name="T0" fmla="*/ 0 w 28940"/>
                  <a:gd name="T1" fmla="*/ 1285 h 22305"/>
                  <a:gd name="T2" fmla="*/ 28929 w 28940"/>
                  <a:gd name="T3" fmla="*/ 22305 h 22305"/>
                  <a:gd name="T4" fmla="*/ 7340 w 28940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940" h="22305" fill="none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</a:path>
                  <a:path w="28940" h="22305" stroke="0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  <a:lnTo>
                      <a:pt x="734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4263" name="Arc 119"/>
              <p:cNvSpPr>
                <a:spLocks/>
              </p:cNvSpPr>
              <p:nvPr/>
            </p:nvSpPr>
            <p:spPr bwMode="hidden">
              <a:xfrm flipH="1">
                <a:off x="3267" y="628"/>
                <a:ext cx="791" cy="932"/>
              </a:xfrm>
              <a:custGeom>
                <a:avLst/>
                <a:gdLst>
                  <a:gd name="G0" fmla="+- 8873 0 0"/>
                  <a:gd name="G1" fmla="+- 21600 0 0"/>
                  <a:gd name="G2" fmla="+- 21600 0 0"/>
                  <a:gd name="T0" fmla="*/ 0 w 30473"/>
                  <a:gd name="T1" fmla="*/ 1907 h 22305"/>
                  <a:gd name="T2" fmla="*/ 30462 w 30473"/>
                  <a:gd name="T3" fmla="*/ 22305 h 22305"/>
                  <a:gd name="T4" fmla="*/ 8873 w 30473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473" h="22305" fill="none" extrusionOk="0">
                    <a:moveTo>
                      <a:pt x="-1" y="1906"/>
                    </a:moveTo>
                    <a:cubicBezTo>
                      <a:pt x="2789" y="649"/>
                      <a:pt x="5813" y="-1"/>
                      <a:pt x="8873" y="0"/>
                    </a:cubicBezTo>
                    <a:cubicBezTo>
                      <a:pt x="20802" y="0"/>
                      <a:pt x="30473" y="9670"/>
                      <a:pt x="30473" y="21600"/>
                    </a:cubicBezTo>
                    <a:cubicBezTo>
                      <a:pt x="30473" y="21835"/>
                      <a:pt x="30469" y="22070"/>
                      <a:pt x="30461" y="22304"/>
                    </a:cubicBezTo>
                  </a:path>
                  <a:path w="30473" h="22305" stroke="0" extrusionOk="0">
                    <a:moveTo>
                      <a:pt x="-1" y="1906"/>
                    </a:moveTo>
                    <a:cubicBezTo>
                      <a:pt x="2789" y="649"/>
                      <a:pt x="5813" y="-1"/>
                      <a:pt x="8873" y="0"/>
                    </a:cubicBezTo>
                    <a:cubicBezTo>
                      <a:pt x="20802" y="0"/>
                      <a:pt x="30473" y="9670"/>
                      <a:pt x="30473" y="21600"/>
                    </a:cubicBezTo>
                    <a:cubicBezTo>
                      <a:pt x="30473" y="21835"/>
                      <a:pt x="30469" y="22070"/>
                      <a:pt x="30461" y="22304"/>
                    </a:cubicBezTo>
                    <a:lnTo>
                      <a:pt x="8873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4264" name="Arc 120"/>
              <p:cNvSpPr>
                <a:spLocks/>
              </p:cNvSpPr>
              <p:nvPr/>
            </p:nvSpPr>
            <p:spPr bwMode="hidden">
              <a:xfrm flipH="1">
                <a:off x="3197" y="458"/>
                <a:ext cx="932" cy="933"/>
              </a:xfrm>
              <a:custGeom>
                <a:avLst/>
                <a:gdLst>
                  <a:gd name="G0" fmla="+- 12855 0 0"/>
                  <a:gd name="G1" fmla="+- 21600 0 0"/>
                  <a:gd name="G2" fmla="+- 21600 0 0"/>
                  <a:gd name="T0" fmla="*/ 0 w 34455"/>
                  <a:gd name="T1" fmla="*/ 4241 h 22305"/>
                  <a:gd name="T2" fmla="*/ 34444 w 34455"/>
                  <a:gd name="T3" fmla="*/ 22305 h 22305"/>
                  <a:gd name="T4" fmla="*/ 12855 w 34455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455" h="22305" fill="none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</a:path>
                  <a:path w="34455" h="22305" stroke="0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  <a:lnTo>
                      <a:pt x="1285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4265" name="Arc 121"/>
              <p:cNvSpPr>
                <a:spLocks/>
              </p:cNvSpPr>
              <p:nvPr/>
            </p:nvSpPr>
            <p:spPr bwMode="hidden">
              <a:xfrm>
                <a:off x="4229" y="589"/>
                <a:ext cx="149" cy="933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4266" name="Arc 122"/>
              <p:cNvSpPr>
                <a:spLocks/>
              </p:cNvSpPr>
              <p:nvPr/>
            </p:nvSpPr>
            <p:spPr bwMode="hidden">
              <a:xfrm>
                <a:off x="4268" y="585"/>
                <a:ext cx="394" cy="933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4267" name="Arc 123"/>
              <p:cNvSpPr>
                <a:spLocks/>
              </p:cNvSpPr>
              <p:nvPr/>
            </p:nvSpPr>
            <p:spPr bwMode="hidden">
              <a:xfrm>
                <a:off x="4303" y="463"/>
                <a:ext cx="559" cy="933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4268" name="Freeform 124"/>
              <p:cNvSpPr>
                <a:spLocks/>
              </p:cNvSpPr>
              <p:nvPr/>
            </p:nvSpPr>
            <p:spPr bwMode="hidden">
              <a:xfrm>
                <a:off x="4410" y="1033"/>
                <a:ext cx="190" cy="580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4269" name="Freeform 125"/>
              <p:cNvSpPr>
                <a:spLocks/>
              </p:cNvSpPr>
              <p:nvPr/>
            </p:nvSpPr>
            <p:spPr bwMode="hidden">
              <a:xfrm rot="19660755" flipV="1">
                <a:off x="4114" y="843"/>
                <a:ext cx="173" cy="328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4270" name="Arc 126"/>
              <p:cNvSpPr>
                <a:spLocks/>
              </p:cNvSpPr>
              <p:nvPr/>
            </p:nvSpPr>
            <p:spPr bwMode="hidden">
              <a:xfrm flipH="1">
                <a:off x="3144" y="319"/>
                <a:ext cx="996" cy="933"/>
              </a:xfrm>
              <a:custGeom>
                <a:avLst/>
                <a:gdLst>
                  <a:gd name="G0" fmla="+- 15230 0 0"/>
                  <a:gd name="G1" fmla="+- 21600 0 0"/>
                  <a:gd name="G2" fmla="+- 21600 0 0"/>
                  <a:gd name="T0" fmla="*/ 0 w 36830"/>
                  <a:gd name="T1" fmla="*/ 6283 h 22305"/>
                  <a:gd name="T2" fmla="*/ 36819 w 36830"/>
                  <a:gd name="T3" fmla="*/ 22305 h 22305"/>
                  <a:gd name="T4" fmla="*/ 15230 w 36830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830" h="22305" fill="none" extrusionOk="0">
                    <a:moveTo>
                      <a:pt x="0" y="6283"/>
                    </a:moveTo>
                    <a:cubicBezTo>
                      <a:pt x="4047" y="2258"/>
                      <a:pt x="9522" y="-1"/>
                      <a:pt x="15230" y="0"/>
                    </a:cubicBezTo>
                    <a:cubicBezTo>
                      <a:pt x="27159" y="0"/>
                      <a:pt x="36830" y="9670"/>
                      <a:pt x="36830" y="21600"/>
                    </a:cubicBezTo>
                    <a:cubicBezTo>
                      <a:pt x="36830" y="21835"/>
                      <a:pt x="36826" y="22070"/>
                      <a:pt x="36818" y="22304"/>
                    </a:cubicBezTo>
                  </a:path>
                  <a:path w="36830" h="22305" stroke="0" extrusionOk="0">
                    <a:moveTo>
                      <a:pt x="0" y="6283"/>
                    </a:moveTo>
                    <a:cubicBezTo>
                      <a:pt x="4047" y="2258"/>
                      <a:pt x="9522" y="-1"/>
                      <a:pt x="15230" y="0"/>
                    </a:cubicBezTo>
                    <a:cubicBezTo>
                      <a:pt x="27159" y="0"/>
                      <a:pt x="36830" y="9670"/>
                      <a:pt x="36830" y="21600"/>
                    </a:cubicBezTo>
                    <a:cubicBezTo>
                      <a:pt x="36830" y="21835"/>
                      <a:pt x="36826" y="22070"/>
                      <a:pt x="36818" y="22304"/>
                    </a:cubicBezTo>
                    <a:lnTo>
                      <a:pt x="1523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4271" name="Arc 127"/>
              <p:cNvSpPr>
                <a:spLocks/>
              </p:cNvSpPr>
              <p:nvPr/>
            </p:nvSpPr>
            <p:spPr bwMode="hidden">
              <a:xfrm flipH="1">
                <a:off x="3425" y="123"/>
                <a:ext cx="725" cy="903"/>
              </a:xfrm>
              <a:custGeom>
                <a:avLst/>
                <a:gdLst>
                  <a:gd name="G0" fmla="+- 18231 0 0"/>
                  <a:gd name="G1" fmla="+- 21600 0 0"/>
                  <a:gd name="G2" fmla="+- 21600 0 0"/>
                  <a:gd name="T0" fmla="*/ 0 w 31881"/>
                  <a:gd name="T1" fmla="*/ 10016 h 21600"/>
                  <a:gd name="T2" fmla="*/ 31881 w 31881"/>
                  <a:gd name="T3" fmla="*/ 4860 h 21600"/>
                  <a:gd name="T4" fmla="*/ 18231 w 31881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881" h="21600" fill="none" extrusionOk="0">
                    <a:moveTo>
                      <a:pt x="-1" y="10015"/>
                    </a:moveTo>
                    <a:cubicBezTo>
                      <a:pt x="3963" y="3778"/>
                      <a:pt x="10840" y="-1"/>
                      <a:pt x="18231" y="0"/>
                    </a:cubicBezTo>
                    <a:cubicBezTo>
                      <a:pt x="23204" y="0"/>
                      <a:pt x="28026" y="1716"/>
                      <a:pt x="31881" y="4859"/>
                    </a:cubicBezTo>
                  </a:path>
                  <a:path w="31881" h="21600" stroke="0" extrusionOk="0">
                    <a:moveTo>
                      <a:pt x="-1" y="10015"/>
                    </a:moveTo>
                    <a:cubicBezTo>
                      <a:pt x="3963" y="3778"/>
                      <a:pt x="10840" y="-1"/>
                      <a:pt x="18231" y="0"/>
                    </a:cubicBezTo>
                    <a:cubicBezTo>
                      <a:pt x="23204" y="0"/>
                      <a:pt x="28026" y="1716"/>
                      <a:pt x="31881" y="4859"/>
                    </a:cubicBezTo>
                    <a:lnTo>
                      <a:pt x="18231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4272" name="Arc 128"/>
              <p:cNvSpPr>
                <a:spLocks/>
              </p:cNvSpPr>
              <p:nvPr/>
            </p:nvSpPr>
            <p:spPr bwMode="hidden">
              <a:xfrm>
                <a:off x="4199" y="502"/>
                <a:ext cx="299" cy="904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1146"/>
                  <a:gd name="T1" fmla="*/ 4512 h 21600"/>
                  <a:gd name="T2" fmla="*/ 31146 w 31146"/>
                  <a:gd name="T3" fmla="*/ 9561 h 21600"/>
                  <a:gd name="T4" fmla="*/ 13212 w 3114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146" h="21600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0409" y="0"/>
                      <a:pt x="27134" y="3585"/>
                      <a:pt x="31145" y="9561"/>
                    </a:cubicBezTo>
                  </a:path>
                  <a:path w="31146" h="21600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0409" y="0"/>
                      <a:pt x="27134" y="3585"/>
                      <a:pt x="31145" y="9561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4273" name="Freeform 129"/>
              <p:cNvSpPr>
                <a:spLocks/>
              </p:cNvSpPr>
              <p:nvPr/>
            </p:nvSpPr>
            <p:spPr bwMode="hidden">
              <a:xfrm flipH="1">
                <a:off x="3307" y="982"/>
                <a:ext cx="425" cy="59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4274" name="Freeform 130"/>
              <p:cNvSpPr>
                <a:spLocks/>
              </p:cNvSpPr>
              <p:nvPr/>
            </p:nvSpPr>
            <p:spPr bwMode="hidden">
              <a:xfrm flipH="1">
                <a:off x="3507" y="350"/>
                <a:ext cx="273" cy="598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4275" name="Freeform 131"/>
              <p:cNvSpPr>
                <a:spLocks/>
              </p:cNvSpPr>
              <p:nvPr/>
            </p:nvSpPr>
            <p:spPr bwMode="hidden">
              <a:xfrm flipH="1">
                <a:off x="3821" y="172"/>
                <a:ext cx="164" cy="59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4276" name="Freeform 132"/>
              <p:cNvSpPr>
                <a:spLocks/>
              </p:cNvSpPr>
              <p:nvPr/>
            </p:nvSpPr>
            <p:spPr bwMode="hidden">
              <a:xfrm>
                <a:off x="4841" y="894"/>
                <a:ext cx="395" cy="628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4277" name="Freeform 133"/>
              <p:cNvSpPr>
                <a:spLocks/>
              </p:cNvSpPr>
              <p:nvPr/>
            </p:nvSpPr>
            <p:spPr bwMode="hidden">
              <a:xfrm>
                <a:off x="4636" y="576"/>
                <a:ext cx="595" cy="419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4278" name="Freeform 134"/>
              <p:cNvSpPr>
                <a:spLocks/>
              </p:cNvSpPr>
              <p:nvPr/>
            </p:nvSpPr>
            <p:spPr bwMode="hidden">
              <a:xfrm>
                <a:off x="4658" y="132"/>
                <a:ext cx="260" cy="562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4279" name="Freeform 135"/>
              <p:cNvSpPr>
                <a:spLocks/>
              </p:cNvSpPr>
              <p:nvPr/>
            </p:nvSpPr>
            <p:spPr bwMode="hidden">
              <a:xfrm rot="20253369">
                <a:off x="4401" y="599"/>
                <a:ext cx="174" cy="329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4280" name="Freeform 136"/>
              <p:cNvSpPr>
                <a:spLocks/>
              </p:cNvSpPr>
              <p:nvPr/>
            </p:nvSpPr>
            <p:spPr bwMode="hidden">
              <a:xfrm rot="1346631" flipH="1">
                <a:off x="3783" y="590"/>
                <a:ext cx="173" cy="329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34281" name="Rectangle 13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6219"/>
            <a:ext cx="7772400" cy="1096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4282" name="Rectangle 1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85900"/>
            <a:ext cx="77724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4283" name="Rectangle 1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 u="none"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34284" name="Rectangle 1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 u="none"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34285" name="Rectangle 1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63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 u="none">
                <a:effectLst/>
                <a:latin typeface="+mn-lt"/>
              </a:defRPr>
            </a:lvl1pPr>
          </a:lstStyle>
          <a:p>
            <a:fld id="{6EC906BF-70AC-4CB3-9ACD-7499876D3A2E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Times New Roman" pitchFamily="18" charset="0"/>
        <a:buChar char="−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45000">
              <a:srgbClr val="006600"/>
            </a:gs>
            <a:gs pos="75000">
              <a:srgbClr val="92D050"/>
            </a:gs>
            <a:gs pos="94000">
              <a:srgbClr val="FFE38B"/>
            </a:gs>
            <a:gs pos="100000">
              <a:srgbClr val="FFFF99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" y="2926557"/>
            <a:ext cx="3400425" cy="2212181"/>
            <a:chOff x="0" y="2458"/>
            <a:chExt cx="2142" cy="1858"/>
          </a:xfrm>
        </p:grpSpPr>
        <p:sp>
          <p:nvSpPr>
            <p:cNvPr id="137219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20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21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22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23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7224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7225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7226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8360"/>
            <a:ext cx="8229600" cy="854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7227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8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7228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6300"/>
            <a:ext cx="2133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 b="0" u="none">
                <a:effectLst>
                  <a:outerShdw blurRad="38100" dist="38100" dir="2700000" algn="tl">
                    <a:srgbClr val="010199"/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37229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b="0" u="none">
                <a:effectLst>
                  <a:outerShdw blurRad="38100" dist="38100" dir="2700000" algn="tl">
                    <a:srgbClr val="010199"/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37230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6300"/>
            <a:ext cx="2133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b="0" u="none">
                <a:effectLst>
                  <a:outerShdw blurRad="38100" dist="38100" dir="2700000" algn="tl">
                    <a:srgbClr val="010199"/>
                  </a:outerShdw>
                </a:effectLst>
                <a:latin typeface="+mn-lt"/>
              </a:defRPr>
            </a:lvl1pPr>
          </a:lstStyle>
          <a:p>
            <a:fld id="{31449C09-F3FE-44DD-9B70-8859856CF154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45000">
              <a:srgbClr val="006600"/>
            </a:gs>
            <a:gs pos="75000">
              <a:srgbClr val="92D050"/>
            </a:gs>
            <a:gs pos="94000">
              <a:srgbClr val="FFE38B"/>
            </a:gs>
            <a:gs pos="100000">
              <a:srgbClr val="FFFF99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Freeform 2"/>
          <p:cNvSpPr>
            <a:spLocks/>
          </p:cNvSpPr>
          <p:nvPr/>
        </p:nvSpPr>
        <p:spPr bwMode="auto">
          <a:xfrm rot="-3172564">
            <a:off x="7923213" y="-271859"/>
            <a:ext cx="871538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14300"/>
            <a:ext cx="68707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6179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6962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179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46863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 u="none">
                <a:effectLst/>
              </a:defRPr>
            </a:lvl1pPr>
          </a:lstStyle>
          <a:p>
            <a:endParaRPr lang="en-US"/>
          </a:p>
        </p:txBody>
      </p:sp>
      <p:sp>
        <p:nvSpPr>
          <p:cNvPr id="16179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 u="none">
                <a:effectLst/>
              </a:defRPr>
            </a:lvl1pPr>
          </a:lstStyle>
          <a:p>
            <a:endParaRPr lang="en-US"/>
          </a:p>
        </p:txBody>
      </p:sp>
      <p:sp>
        <p:nvSpPr>
          <p:cNvPr id="16179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46863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 u="none">
                <a:effectLst/>
              </a:defRPr>
            </a:lvl1pPr>
          </a:lstStyle>
          <a:p>
            <a:fld id="{2BF53820-1E6A-45A8-A266-90EBE9D592E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61800" name="Freeform 8"/>
          <p:cNvSpPr>
            <a:spLocks/>
          </p:cNvSpPr>
          <p:nvPr/>
        </p:nvSpPr>
        <p:spPr bwMode="auto">
          <a:xfrm rot="-3172564">
            <a:off x="8010923" y="-243680"/>
            <a:ext cx="873919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1801" name="Freeform 9"/>
          <p:cNvSpPr>
            <a:spLocks/>
          </p:cNvSpPr>
          <p:nvPr/>
        </p:nvSpPr>
        <p:spPr bwMode="auto">
          <a:xfrm rot="-3172564">
            <a:off x="7959329" y="-52387"/>
            <a:ext cx="769144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7938" y="4155281"/>
            <a:ext cx="1784350" cy="934641"/>
            <a:chOff x="5" y="3490"/>
            <a:chExt cx="1124" cy="785"/>
          </a:xfrm>
        </p:grpSpPr>
        <p:sp>
          <p:nvSpPr>
            <p:cNvPr id="161803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1804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1805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1806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1807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1808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1809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1810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1811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4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161814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815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816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61817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18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19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5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161821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822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823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824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825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826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827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828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6" name="Group 37"/>
          <p:cNvGrpSpPr>
            <a:grpSpLocks/>
          </p:cNvGrpSpPr>
          <p:nvPr/>
        </p:nvGrpSpPr>
        <p:grpSpPr bwMode="auto">
          <a:xfrm>
            <a:off x="8680451" y="1587104"/>
            <a:ext cx="385763" cy="3231356"/>
            <a:chOff x="5468" y="1333"/>
            <a:chExt cx="243" cy="2714"/>
          </a:xfrm>
        </p:grpSpPr>
        <p:sp>
          <p:nvSpPr>
            <p:cNvPr id="161830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1831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40"/>
          <p:cNvGrpSpPr>
            <a:grpSpLocks/>
          </p:cNvGrpSpPr>
          <p:nvPr/>
        </p:nvGrpSpPr>
        <p:grpSpPr bwMode="auto">
          <a:xfrm>
            <a:off x="7318375" y="67866"/>
            <a:ext cx="2133600" cy="1433513"/>
            <a:chOff x="4610" y="57"/>
            <a:chExt cx="1344" cy="1204"/>
          </a:xfrm>
        </p:grpSpPr>
        <p:grpSp>
          <p:nvGrpSpPr>
            <p:cNvPr id="8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161834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9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161836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837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48" y="332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838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58" y="182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839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840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297" y="897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841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806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842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843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48" y="142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161844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45000">
              <a:srgbClr val="006600"/>
            </a:gs>
            <a:gs pos="75000">
              <a:srgbClr val="92D050"/>
            </a:gs>
            <a:gs pos="94000">
              <a:srgbClr val="FFE38B"/>
            </a:gs>
            <a:gs pos="100000">
              <a:srgbClr val="FFFF99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-3238500" y="0"/>
            <a:ext cx="11925300" cy="2857500"/>
            <a:chOff x="-2040" y="0"/>
            <a:chExt cx="7512" cy="2400"/>
          </a:xfrm>
        </p:grpSpPr>
        <p:sp>
          <p:nvSpPr>
            <p:cNvPr id="164867" name="AutoShape 3"/>
            <p:cNvSpPr>
              <a:spLocks noChangeArrowheads="1"/>
            </p:cNvSpPr>
            <p:nvPr/>
          </p:nvSpPr>
          <p:spPr bwMode="auto">
            <a:xfrm>
              <a:off x="-2040" y="432"/>
              <a:ext cx="2592" cy="1968"/>
            </a:xfrm>
            <a:custGeom>
              <a:avLst/>
              <a:gdLst>
                <a:gd name="G0" fmla="+- 18296 0 0"/>
                <a:gd name="G1" fmla="+- -30880 0 0"/>
                <a:gd name="G2" fmla="+- 31512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50296" y="5746"/>
                </a:cxn>
                <a:cxn ang="0">
                  <a:pos x="64000" y="32000"/>
                </a:cxn>
                <a:cxn ang="0">
                  <a:pos x="50296" y="58253"/>
                </a:cxn>
                <a:cxn ang="0">
                  <a:pos x="50296" y="58253"/>
                </a:cxn>
                <a:cxn ang="0">
                  <a:pos x="50295" y="58253"/>
                </a:cxn>
                <a:cxn ang="0">
                  <a:pos x="50296" y="58254"/>
                </a:cxn>
                <a:cxn ang="0">
                  <a:pos x="50296" y="5746"/>
                </a:cxn>
                <a:cxn ang="0">
                  <a:pos x="50295" y="5746"/>
                </a:cxn>
                <a:cxn ang="0">
                  <a:pos x="50296" y="5746"/>
                </a:cxn>
              </a:cxnLst>
              <a:rect l="T13" t="T15" r="T17" b="T19"/>
              <a:pathLst>
                <a:path w="64000" h="6400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en-US" sz="2400" b="0" u="none">
                <a:effectLst/>
                <a:latin typeface="Times New Roman" pitchFamily="18" charset="0"/>
              </a:endParaRPr>
            </a:p>
          </p:txBody>
        </p:sp>
        <p:sp>
          <p:nvSpPr>
            <p:cNvPr id="164868" name="AutoShape 4"/>
            <p:cNvSpPr>
              <a:spLocks noChangeArrowheads="1"/>
            </p:cNvSpPr>
            <p:nvPr/>
          </p:nvSpPr>
          <p:spPr bwMode="auto">
            <a:xfrm>
              <a:off x="-1528" y="0"/>
              <a:ext cx="1949" cy="1987"/>
            </a:xfrm>
            <a:custGeom>
              <a:avLst/>
              <a:gdLst>
                <a:gd name="G0" fmla="+- 18077 0 0"/>
                <a:gd name="G1" fmla="+- -30880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50077" y="5595"/>
                </a:cxn>
                <a:cxn ang="0">
                  <a:pos x="64000" y="32000"/>
                </a:cxn>
                <a:cxn ang="0">
                  <a:pos x="50077" y="58404"/>
                </a:cxn>
                <a:cxn ang="0">
                  <a:pos x="50077" y="58404"/>
                </a:cxn>
                <a:cxn ang="0">
                  <a:pos x="50076" y="58404"/>
                </a:cxn>
                <a:cxn ang="0">
                  <a:pos x="50077" y="58405"/>
                </a:cxn>
                <a:cxn ang="0">
                  <a:pos x="50077" y="5595"/>
                </a:cxn>
                <a:cxn ang="0">
                  <a:pos x="50076" y="5595"/>
                </a:cxn>
                <a:cxn ang="0">
                  <a:pos x="50077" y="5595"/>
                </a:cxn>
              </a:cxnLst>
              <a:rect l="T13" t="T15" r="T17" b="T19"/>
              <a:pathLst>
                <a:path w="64000" h="6400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chemeClr val="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en-US" b="0" u="none">
                <a:effectLst/>
                <a:latin typeface="Arial" charset="0"/>
              </a:endParaRPr>
            </a:p>
          </p:txBody>
        </p:sp>
        <p:sp>
          <p:nvSpPr>
            <p:cNvPr id="164869" name="Line 5"/>
            <p:cNvSpPr>
              <a:spLocks noChangeShapeType="1"/>
            </p:cNvSpPr>
            <p:nvPr/>
          </p:nvSpPr>
          <p:spPr bwMode="auto">
            <a:xfrm>
              <a:off x="864" y="960"/>
              <a:ext cx="46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487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226219"/>
            <a:ext cx="7313612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6487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370410"/>
            <a:ext cx="7313612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4872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6300"/>
            <a:ext cx="2133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 u="none"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64873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 u="none"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6487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6300"/>
            <a:ext cx="2133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 u="none">
                <a:effectLst/>
                <a:latin typeface="+mn-lt"/>
              </a:defRPr>
            </a:lvl1pPr>
          </a:lstStyle>
          <a:p>
            <a:fld id="{7195BA6A-0A8E-4197-BD5B-736ACC2AF56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¡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5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¡"/>
        <a:defRPr sz="22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19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45000">
              <a:srgbClr val="006600"/>
            </a:gs>
            <a:gs pos="75000">
              <a:srgbClr val="92D050"/>
            </a:gs>
            <a:gs pos="94000">
              <a:srgbClr val="FFE38B"/>
            </a:gs>
            <a:gs pos="100000">
              <a:srgbClr val="FFFF99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8360"/>
            <a:ext cx="8229600" cy="854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8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12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6300"/>
            <a:ext cx="2133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 b="0" u="none"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812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b="0" u="none"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812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6300"/>
            <a:ext cx="2133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b="0" u="none">
                <a:effectLst/>
                <a:latin typeface="+mn-lt"/>
              </a:defRPr>
            </a:lvl1pPr>
          </a:lstStyle>
          <a:p>
            <a:fld id="{BFCD5B32-2890-451A-BFEE-7048939C557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81255" name="Rectangle 7"/>
          <p:cNvSpPr>
            <a:spLocks noChangeArrowheads="1"/>
          </p:cNvSpPr>
          <p:nvPr/>
        </p:nvSpPr>
        <p:spPr bwMode="auto">
          <a:xfrm>
            <a:off x="0" y="0"/>
            <a:ext cx="228600" cy="17145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2400" b="0" u="none">
              <a:effectLst/>
              <a:latin typeface="Times New Roman" pitchFamily="18" charset="0"/>
            </a:endParaRPr>
          </a:p>
        </p:txBody>
      </p:sp>
      <p:sp>
        <p:nvSpPr>
          <p:cNvPr id="181256" name="Line 8"/>
          <p:cNvSpPr>
            <a:spLocks noChangeShapeType="1"/>
          </p:cNvSpPr>
          <p:nvPr/>
        </p:nvSpPr>
        <p:spPr bwMode="auto">
          <a:xfrm>
            <a:off x="457200" y="108585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1257" name="Rectangle 9"/>
          <p:cNvSpPr>
            <a:spLocks noChangeArrowheads="1"/>
          </p:cNvSpPr>
          <p:nvPr/>
        </p:nvSpPr>
        <p:spPr bwMode="auto">
          <a:xfrm>
            <a:off x="0" y="1714500"/>
            <a:ext cx="228600" cy="17145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2400" b="0" u="none">
              <a:effectLst/>
              <a:latin typeface="Times New Roman" pitchFamily="18" charset="0"/>
            </a:endParaRPr>
          </a:p>
        </p:txBody>
      </p:sp>
      <p:sp>
        <p:nvSpPr>
          <p:cNvPr id="181258" name="Rectangle 10"/>
          <p:cNvSpPr>
            <a:spLocks noChangeArrowheads="1"/>
          </p:cNvSpPr>
          <p:nvPr/>
        </p:nvSpPr>
        <p:spPr bwMode="auto">
          <a:xfrm>
            <a:off x="0" y="3429000"/>
            <a:ext cx="228600" cy="17145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2400" b="0" u="none">
              <a:effectLst/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45000">
              <a:srgbClr val="006600"/>
            </a:gs>
            <a:gs pos="75000">
              <a:srgbClr val="92D050"/>
            </a:gs>
            <a:gs pos="94000">
              <a:srgbClr val="FFE38B"/>
            </a:gs>
            <a:gs pos="100000">
              <a:srgbClr val="FFFF99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935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35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 u="none"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935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 u="none"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935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 u="none">
                <a:effectLst/>
                <a:latin typeface="+mn-lt"/>
              </a:defRPr>
            </a:lvl1pPr>
          </a:lstStyle>
          <a:p>
            <a:fld id="{47B6906E-BDC4-4C68-B233-BDEC424B882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45000">
              <a:srgbClr val="006600"/>
            </a:gs>
            <a:gs pos="75000">
              <a:srgbClr val="92D050"/>
            </a:gs>
            <a:gs pos="94000">
              <a:srgbClr val="FFE38B"/>
            </a:gs>
            <a:gs pos="100000">
              <a:srgbClr val="FFFF99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" y="2926561"/>
            <a:ext cx="3400426" cy="2212181"/>
            <a:chOff x="0" y="2458"/>
            <a:chExt cx="2142" cy="1858"/>
          </a:xfrm>
        </p:grpSpPr>
        <p:sp>
          <p:nvSpPr>
            <p:cNvPr id="137219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324"/>
            </a:p>
          </p:txBody>
        </p:sp>
        <p:sp>
          <p:nvSpPr>
            <p:cNvPr id="137220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324"/>
            </a:p>
          </p:txBody>
        </p:sp>
        <p:sp>
          <p:nvSpPr>
            <p:cNvPr id="137221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324"/>
            </a:p>
          </p:txBody>
        </p:sp>
        <p:sp>
          <p:nvSpPr>
            <p:cNvPr id="137222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324"/>
            </a:p>
          </p:txBody>
        </p:sp>
        <p:sp>
          <p:nvSpPr>
            <p:cNvPr id="137223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1324"/>
            </a:p>
          </p:txBody>
        </p:sp>
        <p:sp>
          <p:nvSpPr>
            <p:cNvPr id="137224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1324"/>
            </a:p>
          </p:txBody>
        </p:sp>
        <p:sp>
          <p:nvSpPr>
            <p:cNvPr id="137225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1324"/>
            </a:p>
          </p:txBody>
        </p:sp>
      </p:grpSp>
      <p:sp>
        <p:nvSpPr>
          <p:cNvPr id="137226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8362"/>
            <a:ext cx="8229600" cy="854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7227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8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7228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6300"/>
            <a:ext cx="2133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35" b="0" u="none">
                <a:effectLst>
                  <a:outerShdw blurRad="38100" dist="38100" dir="2700000" algn="tl">
                    <a:srgbClr val="010199"/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37229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35" b="0" u="none">
                <a:effectLst>
                  <a:outerShdw blurRad="38100" dist="38100" dir="2700000" algn="tl">
                    <a:srgbClr val="010199"/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37230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6300"/>
            <a:ext cx="2133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35" b="0" u="none">
                <a:effectLst>
                  <a:outerShdw blurRad="38100" dist="38100" dir="2700000" algn="tl">
                    <a:srgbClr val="010199"/>
                  </a:outerShdw>
                </a:effectLst>
                <a:latin typeface="+mn-lt"/>
              </a:defRPr>
            </a:lvl1pPr>
          </a:lstStyle>
          <a:p>
            <a:fld id="{31449C09-F3FE-44DD-9B70-8859856CF15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17429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ransition spd="slow">
    <p:newsflash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35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35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35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35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35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5pPr>
      <a:lvl6pPr marL="336076" algn="ctr" rtl="0" eaLnBrk="1" fontAlgn="base" hangingPunct="1">
        <a:spcBef>
          <a:spcPct val="0"/>
        </a:spcBef>
        <a:spcAft>
          <a:spcPct val="0"/>
        </a:spcAft>
        <a:defRPr sz="3235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6pPr>
      <a:lvl7pPr marL="672152" algn="ctr" rtl="0" eaLnBrk="1" fontAlgn="base" hangingPunct="1">
        <a:spcBef>
          <a:spcPct val="0"/>
        </a:spcBef>
        <a:spcAft>
          <a:spcPct val="0"/>
        </a:spcAft>
        <a:defRPr sz="3235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7pPr>
      <a:lvl8pPr marL="1008229" algn="ctr" rtl="0" eaLnBrk="1" fontAlgn="base" hangingPunct="1">
        <a:spcBef>
          <a:spcPct val="0"/>
        </a:spcBef>
        <a:spcAft>
          <a:spcPct val="0"/>
        </a:spcAft>
        <a:defRPr sz="3235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8pPr>
      <a:lvl9pPr marL="1344305" algn="ctr" rtl="0" eaLnBrk="1" fontAlgn="base" hangingPunct="1">
        <a:spcBef>
          <a:spcPct val="0"/>
        </a:spcBef>
        <a:spcAft>
          <a:spcPct val="0"/>
        </a:spcAft>
        <a:defRPr sz="3235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9pPr>
    </p:titleStyle>
    <p:bodyStyle>
      <a:lvl1pPr marL="252058" indent="-252058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2353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546125" indent="-210048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2058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2pPr>
      <a:lvl3pPr marL="840191" indent="-16803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1764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3pPr>
      <a:lvl4pPr marL="1176268" indent="-168039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1471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4pPr>
      <a:lvl5pPr marL="1512344" indent="-168039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1471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5pPr>
      <a:lvl6pPr marL="1848420" indent="-168039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1471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6pPr>
      <a:lvl7pPr marL="2184496" indent="-168039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1471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7pPr>
      <a:lvl8pPr marL="2520572" indent="-168039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1471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8pPr>
      <a:lvl9pPr marL="2856649" indent="-168039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1471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72152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1pPr>
      <a:lvl2pPr marL="336076" algn="l" defTabSz="672152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2pPr>
      <a:lvl3pPr marL="672152" algn="l" defTabSz="672152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3pPr>
      <a:lvl4pPr marL="1008229" algn="l" defTabSz="672152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4pPr>
      <a:lvl5pPr marL="1344305" algn="l" defTabSz="672152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5pPr>
      <a:lvl6pPr marL="1680382" algn="l" defTabSz="672152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6pPr>
      <a:lvl7pPr marL="2016458" algn="l" defTabSz="672152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7pPr>
      <a:lvl8pPr marL="2352534" algn="l" defTabSz="672152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8pPr>
      <a:lvl9pPr marL="2688611" algn="l" defTabSz="672152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45000">
              <a:srgbClr val="006600"/>
            </a:gs>
            <a:gs pos="75000">
              <a:srgbClr val="92D050"/>
            </a:gs>
            <a:gs pos="94000">
              <a:srgbClr val="FFE38B"/>
            </a:gs>
            <a:gs pos="100000">
              <a:srgbClr val="FFFF99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040">
                <a:latin typeface="+mn-lt"/>
              </a:defRPr>
            </a:lvl1pPr>
          </a:lstStyle>
          <a:p>
            <a:pPr>
              <a:defRPr/>
            </a:pPr>
            <a:fld id="{983D90D4-A519-44A3-BD5C-8EF0ECB7B65C}" type="datetime1">
              <a:rPr lang="en-US" smtClean="0"/>
              <a:t>6/22/2024</a:t>
            </a:fld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4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40">
                <a:latin typeface="+mn-lt"/>
              </a:defRPr>
            </a:lvl1pPr>
          </a:lstStyle>
          <a:p>
            <a:pPr>
              <a:defRPr/>
            </a:pPr>
            <a:fld id="{7037677E-2B65-4242-8881-88BA969871A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050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ransition spd="slow">
    <p:zoom dir="in"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67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67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67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67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67">
          <a:solidFill>
            <a:schemeClr val="tx2"/>
          </a:solidFill>
          <a:latin typeface="Arial" charset="0"/>
        </a:defRPr>
      </a:lvl5pPr>
      <a:lvl6pPr marL="339471" algn="ctr" rtl="0" eaLnBrk="1" fontAlgn="base" hangingPunct="1">
        <a:spcBef>
          <a:spcPct val="0"/>
        </a:spcBef>
        <a:spcAft>
          <a:spcPct val="0"/>
        </a:spcAft>
        <a:defRPr sz="3267">
          <a:solidFill>
            <a:schemeClr val="tx2"/>
          </a:solidFill>
          <a:latin typeface="Arial" charset="0"/>
        </a:defRPr>
      </a:lvl6pPr>
      <a:lvl7pPr marL="678942" algn="ctr" rtl="0" eaLnBrk="1" fontAlgn="base" hangingPunct="1">
        <a:spcBef>
          <a:spcPct val="0"/>
        </a:spcBef>
        <a:spcAft>
          <a:spcPct val="0"/>
        </a:spcAft>
        <a:defRPr sz="3267">
          <a:solidFill>
            <a:schemeClr val="tx2"/>
          </a:solidFill>
          <a:latin typeface="Arial" charset="0"/>
        </a:defRPr>
      </a:lvl7pPr>
      <a:lvl8pPr marL="1018413" algn="ctr" rtl="0" eaLnBrk="1" fontAlgn="base" hangingPunct="1">
        <a:spcBef>
          <a:spcPct val="0"/>
        </a:spcBef>
        <a:spcAft>
          <a:spcPct val="0"/>
        </a:spcAft>
        <a:defRPr sz="3267">
          <a:solidFill>
            <a:schemeClr val="tx2"/>
          </a:solidFill>
          <a:latin typeface="Arial" charset="0"/>
        </a:defRPr>
      </a:lvl8pPr>
      <a:lvl9pPr marL="1357884" algn="ctr" rtl="0" eaLnBrk="1" fontAlgn="base" hangingPunct="1">
        <a:spcBef>
          <a:spcPct val="0"/>
        </a:spcBef>
        <a:spcAft>
          <a:spcPct val="0"/>
        </a:spcAft>
        <a:defRPr sz="3267">
          <a:solidFill>
            <a:schemeClr val="tx2"/>
          </a:solidFill>
          <a:latin typeface="Arial" charset="0"/>
        </a:defRPr>
      </a:lvl9pPr>
    </p:titleStyle>
    <p:bodyStyle>
      <a:lvl1pPr marL="254604" indent="-254604" algn="l" rtl="0" eaLnBrk="0" fontAlgn="base" hangingPunct="0">
        <a:spcBef>
          <a:spcPct val="20000"/>
        </a:spcBef>
        <a:spcAft>
          <a:spcPct val="0"/>
        </a:spcAft>
        <a:buChar char="•"/>
        <a:defRPr sz="2376">
          <a:solidFill>
            <a:schemeClr val="tx1"/>
          </a:solidFill>
          <a:latin typeface="+mn-lt"/>
          <a:ea typeface="+mn-ea"/>
          <a:cs typeface="+mn-cs"/>
        </a:defRPr>
      </a:lvl1pPr>
      <a:lvl2pPr marL="551641" indent="-212170" algn="l" rtl="0" eaLnBrk="0" fontAlgn="base" hangingPunct="0">
        <a:spcBef>
          <a:spcPct val="20000"/>
        </a:spcBef>
        <a:spcAft>
          <a:spcPct val="0"/>
        </a:spcAft>
        <a:buChar char="–"/>
        <a:defRPr sz="2079">
          <a:solidFill>
            <a:schemeClr val="tx1"/>
          </a:solidFill>
          <a:latin typeface="+mn-lt"/>
        </a:defRPr>
      </a:lvl2pPr>
      <a:lvl3pPr marL="848678" indent="-169736" algn="l" rtl="0" eaLnBrk="0" fontAlgn="base" hangingPunct="0">
        <a:spcBef>
          <a:spcPct val="20000"/>
        </a:spcBef>
        <a:spcAft>
          <a:spcPct val="0"/>
        </a:spcAft>
        <a:buChar char="•"/>
        <a:defRPr sz="1782">
          <a:solidFill>
            <a:schemeClr val="tx1"/>
          </a:solidFill>
          <a:latin typeface="+mn-lt"/>
        </a:defRPr>
      </a:lvl3pPr>
      <a:lvl4pPr marL="1188149" indent="-169736" algn="l" rtl="0" eaLnBrk="0" fontAlgn="base" hangingPunct="0">
        <a:spcBef>
          <a:spcPct val="20000"/>
        </a:spcBef>
        <a:spcAft>
          <a:spcPct val="0"/>
        </a:spcAft>
        <a:buChar char="–"/>
        <a:defRPr sz="1485">
          <a:solidFill>
            <a:schemeClr val="tx1"/>
          </a:solidFill>
          <a:latin typeface="+mn-lt"/>
        </a:defRPr>
      </a:lvl4pPr>
      <a:lvl5pPr marL="1527620" indent="-169736" algn="l" rtl="0" eaLnBrk="0" fontAlgn="base" hangingPunct="0">
        <a:spcBef>
          <a:spcPct val="20000"/>
        </a:spcBef>
        <a:spcAft>
          <a:spcPct val="0"/>
        </a:spcAft>
        <a:buChar char="»"/>
        <a:defRPr sz="1485">
          <a:solidFill>
            <a:schemeClr val="tx1"/>
          </a:solidFill>
          <a:latin typeface="+mn-lt"/>
        </a:defRPr>
      </a:lvl5pPr>
      <a:lvl6pPr marL="1867091" indent="-169736" algn="l" rtl="0" eaLnBrk="1" fontAlgn="base" hangingPunct="1">
        <a:spcBef>
          <a:spcPct val="20000"/>
        </a:spcBef>
        <a:spcAft>
          <a:spcPct val="0"/>
        </a:spcAft>
        <a:buChar char="»"/>
        <a:defRPr sz="1485">
          <a:solidFill>
            <a:schemeClr val="tx1"/>
          </a:solidFill>
          <a:latin typeface="+mn-lt"/>
        </a:defRPr>
      </a:lvl6pPr>
      <a:lvl7pPr marL="2206562" indent="-169736" algn="l" rtl="0" eaLnBrk="1" fontAlgn="base" hangingPunct="1">
        <a:spcBef>
          <a:spcPct val="20000"/>
        </a:spcBef>
        <a:spcAft>
          <a:spcPct val="0"/>
        </a:spcAft>
        <a:buChar char="»"/>
        <a:defRPr sz="1485">
          <a:solidFill>
            <a:schemeClr val="tx1"/>
          </a:solidFill>
          <a:latin typeface="+mn-lt"/>
        </a:defRPr>
      </a:lvl7pPr>
      <a:lvl8pPr marL="2546033" indent="-169736" algn="l" rtl="0" eaLnBrk="1" fontAlgn="base" hangingPunct="1">
        <a:spcBef>
          <a:spcPct val="20000"/>
        </a:spcBef>
        <a:spcAft>
          <a:spcPct val="0"/>
        </a:spcAft>
        <a:buChar char="»"/>
        <a:defRPr sz="1485">
          <a:solidFill>
            <a:schemeClr val="tx1"/>
          </a:solidFill>
          <a:latin typeface="+mn-lt"/>
        </a:defRPr>
      </a:lvl8pPr>
      <a:lvl9pPr marL="2885504" indent="-169736" algn="l" rtl="0" eaLnBrk="1" fontAlgn="base" hangingPunct="1">
        <a:spcBef>
          <a:spcPct val="20000"/>
        </a:spcBef>
        <a:spcAft>
          <a:spcPct val="0"/>
        </a:spcAft>
        <a:buChar char="»"/>
        <a:defRPr sz="1485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78942" rtl="0" eaLnBrk="1" latinLnBrk="0" hangingPunct="1">
        <a:defRPr sz="1337" kern="1200">
          <a:solidFill>
            <a:schemeClr val="tx1"/>
          </a:solidFill>
          <a:latin typeface="+mn-lt"/>
          <a:ea typeface="+mn-ea"/>
          <a:cs typeface="+mn-cs"/>
        </a:defRPr>
      </a:lvl1pPr>
      <a:lvl2pPr marL="339471" algn="l" defTabSz="678942" rtl="0" eaLnBrk="1" latinLnBrk="0" hangingPunct="1">
        <a:defRPr sz="1337" kern="1200">
          <a:solidFill>
            <a:schemeClr val="tx1"/>
          </a:solidFill>
          <a:latin typeface="+mn-lt"/>
          <a:ea typeface="+mn-ea"/>
          <a:cs typeface="+mn-cs"/>
        </a:defRPr>
      </a:lvl2pPr>
      <a:lvl3pPr marL="678942" algn="l" defTabSz="678942" rtl="0" eaLnBrk="1" latinLnBrk="0" hangingPunct="1">
        <a:defRPr sz="1337" kern="1200">
          <a:solidFill>
            <a:schemeClr val="tx1"/>
          </a:solidFill>
          <a:latin typeface="+mn-lt"/>
          <a:ea typeface="+mn-ea"/>
          <a:cs typeface="+mn-cs"/>
        </a:defRPr>
      </a:lvl3pPr>
      <a:lvl4pPr marL="1018413" algn="l" defTabSz="678942" rtl="0" eaLnBrk="1" latinLnBrk="0" hangingPunct="1">
        <a:defRPr sz="1337" kern="1200">
          <a:solidFill>
            <a:schemeClr val="tx1"/>
          </a:solidFill>
          <a:latin typeface="+mn-lt"/>
          <a:ea typeface="+mn-ea"/>
          <a:cs typeface="+mn-cs"/>
        </a:defRPr>
      </a:lvl4pPr>
      <a:lvl5pPr marL="1357884" algn="l" defTabSz="678942" rtl="0" eaLnBrk="1" latinLnBrk="0" hangingPunct="1">
        <a:defRPr sz="1337" kern="1200">
          <a:solidFill>
            <a:schemeClr val="tx1"/>
          </a:solidFill>
          <a:latin typeface="+mn-lt"/>
          <a:ea typeface="+mn-ea"/>
          <a:cs typeface="+mn-cs"/>
        </a:defRPr>
      </a:lvl5pPr>
      <a:lvl6pPr marL="1697355" algn="l" defTabSz="678942" rtl="0" eaLnBrk="1" latinLnBrk="0" hangingPunct="1">
        <a:defRPr sz="1337" kern="1200">
          <a:solidFill>
            <a:schemeClr val="tx1"/>
          </a:solidFill>
          <a:latin typeface="+mn-lt"/>
          <a:ea typeface="+mn-ea"/>
          <a:cs typeface="+mn-cs"/>
        </a:defRPr>
      </a:lvl6pPr>
      <a:lvl7pPr marL="2036826" algn="l" defTabSz="678942" rtl="0" eaLnBrk="1" latinLnBrk="0" hangingPunct="1">
        <a:defRPr sz="1337" kern="1200">
          <a:solidFill>
            <a:schemeClr val="tx1"/>
          </a:solidFill>
          <a:latin typeface="+mn-lt"/>
          <a:ea typeface="+mn-ea"/>
          <a:cs typeface="+mn-cs"/>
        </a:defRPr>
      </a:lvl7pPr>
      <a:lvl8pPr marL="2376297" algn="l" defTabSz="678942" rtl="0" eaLnBrk="1" latinLnBrk="0" hangingPunct="1">
        <a:defRPr sz="1337" kern="1200">
          <a:solidFill>
            <a:schemeClr val="tx1"/>
          </a:solidFill>
          <a:latin typeface="+mn-lt"/>
          <a:ea typeface="+mn-ea"/>
          <a:cs typeface="+mn-cs"/>
        </a:defRPr>
      </a:lvl8pPr>
      <a:lvl9pPr marL="2715768" algn="l" defTabSz="678942" rtl="0" eaLnBrk="1" latinLnBrk="0" hangingPunct="1">
        <a:defRPr sz="13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45000">
              <a:srgbClr val="006600"/>
            </a:gs>
            <a:gs pos="75000">
              <a:srgbClr val="92D050"/>
            </a:gs>
            <a:gs pos="94000">
              <a:srgbClr val="FFE38B"/>
            </a:gs>
            <a:gs pos="100000">
              <a:srgbClr val="FFFF99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" y="2926561"/>
            <a:ext cx="3400426" cy="2212181"/>
            <a:chOff x="0" y="2458"/>
            <a:chExt cx="2142" cy="1858"/>
          </a:xfrm>
        </p:grpSpPr>
        <p:sp>
          <p:nvSpPr>
            <p:cNvPr id="137219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337"/>
            </a:p>
          </p:txBody>
        </p:sp>
        <p:sp>
          <p:nvSpPr>
            <p:cNvPr id="137220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337"/>
            </a:p>
          </p:txBody>
        </p:sp>
        <p:sp>
          <p:nvSpPr>
            <p:cNvPr id="137221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337"/>
            </a:p>
          </p:txBody>
        </p:sp>
        <p:sp>
          <p:nvSpPr>
            <p:cNvPr id="137222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337"/>
            </a:p>
          </p:txBody>
        </p:sp>
        <p:sp>
          <p:nvSpPr>
            <p:cNvPr id="137223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1337"/>
            </a:p>
          </p:txBody>
        </p:sp>
        <p:sp>
          <p:nvSpPr>
            <p:cNvPr id="137224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1337"/>
            </a:p>
          </p:txBody>
        </p:sp>
        <p:sp>
          <p:nvSpPr>
            <p:cNvPr id="137225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1337"/>
            </a:p>
          </p:txBody>
        </p:sp>
      </p:grpSp>
      <p:sp>
        <p:nvSpPr>
          <p:cNvPr id="137226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8364"/>
            <a:ext cx="8229600" cy="854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7227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3"/>
            <a:ext cx="8229600" cy="3398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7228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6300"/>
            <a:ext cx="2133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3" b="0" u="none">
                <a:effectLst>
                  <a:outerShdw blurRad="38100" dist="38100" dir="2700000" algn="tl">
                    <a:srgbClr val="010199"/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37229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3" b="0" u="none">
                <a:effectLst>
                  <a:outerShdw blurRad="38100" dist="38100" dir="2700000" algn="tl">
                    <a:srgbClr val="010199"/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37230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6300"/>
            <a:ext cx="2133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3" b="0" u="none">
                <a:effectLst>
                  <a:outerShdw blurRad="38100" dist="38100" dir="2700000" algn="tl">
                    <a:srgbClr val="010199"/>
                  </a:outerShdw>
                </a:effectLst>
                <a:latin typeface="+mn-lt"/>
              </a:defRPr>
            </a:lvl1pPr>
          </a:lstStyle>
          <a:p>
            <a:fld id="{31449C09-F3FE-44DD-9B70-8859856CF15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97018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ransition spd="slow">
    <p:newsflash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67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67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67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67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67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5pPr>
      <a:lvl6pPr marL="339455" algn="ctr" rtl="0" eaLnBrk="1" fontAlgn="base" hangingPunct="1">
        <a:spcBef>
          <a:spcPct val="0"/>
        </a:spcBef>
        <a:spcAft>
          <a:spcPct val="0"/>
        </a:spcAft>
        <a:defRPr sz="3267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6pPr>
      <a:lvl7pPr marL="678908" algn="ctr" rtl="0" eaLnBrk="1" fontAlgn="base" hangingPunct="1">
        <a:spcBef>
          <a:spcPct val="0"/>
        </a:spcBef>
        <a:spcAft>
          <a:spcPct val="0"/>
        </a:spcAft>
        <a:defRPr sz="3267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7pPr>
      <a:lvl8pPr marL="1018363" algn="ctr" rtl="0" eaLnBrk="1" fontAlgn="base" hangingPunct="1">
        <a:spcBef>
          <a:spcPct val="0"/>
        </a:spcBef>
        <a:spcAft>
          <a:spcPct val="0"/>
        </a:spcAft>
        <a:defRPr sz="3267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8pPr>
      <a:lvl9pPr marL="1357817" algn="ctr" rtl="0" eaLnBrk="1" fontAlgn="base" hangingPunct="1">
        <a:spcBef>
          <a:spcPct val="0"/>
        </a:spcBef>
        <a:spcAft>
          <a:spcPct val="0"/>
        </a:spcAft>
        <a:defRPr sz="3267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9pPr>
    </p:titleStyle>
    <p:bodyStyle>
      <a:lvl1pPr marL="254591" indent="-254591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2376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551613" indent="-21216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2079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2pPr>
      <a:lvl3pPr marL="848634" indent="-16972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1782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3pPr>
      <a:lvl4pPr marL="1188089" indent="-169727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1485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4pPr>
      <a:lvl5pPr marL="1527544" indent="-169727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1485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5pPr>
      <a:lvl6pPr marL="1866997" indent="-169727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1485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6pPr>
      <a:lvl7pPr marL="2206452" indent="-169727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1485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7pPr>
      <a:lvl8pPr marL="2545906" indent="-169727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1485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8pPr>
      <a:lvl9pPr marL="2885360" indent="-169727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1485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78908" rtl="0" eaLnBrk="1" latinLnBrk="0" hangingPunct="1">
        <a:defRPr sz="1337" kern="1200">
          <a:solidFill>
            <a:schemeClr val="tx1"/>
          </a:solidFill>
          <a:latin typeface="+mn-lt"/>
          <a:ea typeface="+mn-ea"/>
          <a:cs typeface="+mn-cs"/>
        </a:defRPr>
      </a:lvl1pPr>
      <a:lvl2pPr marL="339455" algn="l" defTabSz="678908" rtl="0" eaLnBrk="1" latinLnBrk="0" hangingPunct="1">
        <a:defRPr sz="1337" kern="1200">
          <a:solidFill>
            <a:schemeClr val="tx1"/>
          </a:solidFill>
          <a:latin typeface="+mn-lt"/>
          <a:ea typeface="+mn-ea"/>
          <a:cs typeface="+mn-cs"/>
        </a:defRPr>
      </a:lvl2pPr>
      <a:lvl3pPr marL="678908" algn="l" defTabSz="678908" rtl="0" eaLnBrk="1" latinLnBrk="0" hangingPunct="1">
        <a:defRPr sz="1337" kern="1200">
          <a:solidFill>
            <a:schemeClr val="tx1"/>
          </a:solidFill>
          <a:latin typeface="+mn-lt"/>
          <a:ea typeface="+mn-ea"/>
          <a:cs typeface="+mn-cs"/>
        </a:defRPr>
      </a:lvl3pPr>
      <a:lvl4pPr marL="1018363" algn="l" defTabSz="678908" rtl="0" eaLnBrk="1" latinLnBrk="0" hangingPunct="1">
        <a:defRPr sz="1337" kern="1200">
          <a:solidFill>
            <a:schemeClr val="tx1"/>
          </a:solidFill>
          <a:latin typeface="+mn-lt"/>
          <a:ea typeface="+mn-ea"/>
          <a:cs typeface="+mn-cs"/>
        </a:defRPr>
      </a:lvl4pPr>
      <a:lvl5pPr marL="1357817" algn="l" defTabSz="678908" rtl="0" eaLnBrk="1" latinLnBrk="0" hangingPunct="1">
        <a:defRPr sz="1337" kern="1200">
          <a:solidFill>
            <a:schemeClr val="tx1"/>
          </a:solidFill>
          <a:latin typeface="+mn-lt"/>
          <a:ea typeface="+mn-ea"/>
          <a:cs typeface="+mn-cs"/>
        </a:defRPr>
      </a:lvl5pPr>
      <a:lvl6pPr marL="1697270" algn="l" defTabSz="678908" rtl="0" eaLnBrk="1" latinLnBrk="0" hangingPunct="1">
        <a:defRPr sz="1337" kern="1200">
          <a:solidFill>
            <a:schemeClr val="tx1"/>
          </a:solidFill>
          <a:latin typeface="+mn-lt"/>
          <a:ea typeface="+mn-ea"/>
          <a:cs typeface="+mn-cs"/>
        </a:defRPr>
      </a:lvl6pPr>
      <a:lvl7pPr marL="2036723" algn="l" defTabSz="678908" rtl="0" eaLnBrk="1" latinLnBrk="0" hangingPunct="1">
        <a:defRPr sz="1337" kern="1200">
          <a:solidFill>
            <a:schemeClr val="tx1"/>
          </a:solidFill>
          <a:latin typeface="+mn-lt"/>
          <a:ea typeface="+mn-ea"/>
          <a:cs typeface="+mn-cs"/>
        </a:defRPr>
      </a:lvl7pPr>
      <a:lvl8pPr marL="2376179" algn="l" defTabSz="678908" rtl="0" eaLnBrk="1" latinLnBrk="0" hangingPunct="1">
        <a:defRPr sz="1337" kern="1200">
          <a:solidFill>
            <a:schemeClr val="tx1"/>
          </a:solidFill>
          <a:latin typeface="+mn-lt"/>
          <a:ea typeface="+mn-ea"/>
          <a:cs typeface="+mn-cs"/>
        </a:defRPr>
      </a:lvl8pPr>
      <a:lvl9pPr marL="2715633" algn="l" defTabSz="678908" rtl="0" eaLnBrk="1" latinLnBrk="0" hangingPunct="1">
        <a:defRPr sz="13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002264"/>
            <a:ext cx="3027759" cy="31412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169261"/>
            <a:ext cx="1141809" cy="1774090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6456759" y="1257300"/>
            <a:ext cx="2114550" cy="211455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5999560" y="1"/>
            <a:ext cx="1202540" cy="85605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4408" y="4572000"/>
            <a:ext cx="745301" cy="5715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584" y="339538"/>
            <a:ext cx="7053542" cy="10503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484" y="1539689"/>
            <a:ext cx="6709906" cy="31466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616730" y="1343026"/>
            <a:ext cx="742949" cy="2285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825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713680" y="2418973"/>
            <a:ext cx="2894846" cy="2286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25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4406" y="221797"/>
            <a:ext cx="628649" cy="5757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1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7761D6D-4F7A-4642-B393-5CE911028F4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0985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  <p:sldLayoutId id="2147483930" r:id="rId12"/>
    <p:sldLayoutId id="2147483931" r:id="rId13"/>
    <p:sldLayoutId id="2147483932" r:id="rId14"/>
    <p:sldLayoutId id="2147483933" r:id="rId15"/>
    <p:sldLayoutId id="2147483934" r:id="rId16"/>
    <p:sldLayoutId id="2147483935" r:id="rId17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sz="315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5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35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187950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Layout" Target="../slideLayouts/slideLayout112.xml"/><Relationship Id="rId1" Type="http://schemas.openxmlformats.org/officeDocument/2006/relationships/tags" Target="../tags/tag1.xml"/><Relationship Id="rId4" Type="http://schemas.openxmlformats.org/officeDocument/2006/relationships/image" Target="../media/image8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slideLayout" Target="../slideLayouts/slideLayout112.xml"/><Relationship Id="rId1" Type="http://schemas.openxmlformats.org/officeDocument/2006/relationships/tags" Target="../tags/tag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12.xml"/><Relationship Id="rId1" Type="http://schemas.openxmlformats.org/officeDocument/2006/relationships/tags" Target="../tags/tag3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12.xml"/><Relationship Id="rId1" Type="http://schemas.openxmlformats.org/officeDocument/2006/relationships/tags" Target="../tags/tag4.xml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112.xml"/><Relationship Id="rId1" Type="http://schemas.openxmlformats.org/officeDocument/2006/relationships/tags" Target="../tags/tag5.xml"/><Relationship Id="rId5" Type="http://schemas.openxmlformats.org/officeDocument/2006/relationships/image" Target="../media/image9.pn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12.xml"/><Relationship Id="rId1" Type="http://schemas.openxmlformats.org/officeDocument/2006/relationships/tags" Target="../tags/tag6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12.xml"/><Relationship Id="rId1" Type="http://schemas.openxmlformats.org/officeDocument/2006/relationships/tags" Target="../tags/tag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112.xml"/><Relationship Id="rId1" Type="http://schemas.openxmlformats.org/officeDocument/2006/relationships/tags" Target="../tags/tag8.xml"/><Relationship Id="rId5" Type="http://schemas.openxmlformats.org/officeDocument/2006/relationships/image" Target="../media/image9.pn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112.xml"/><Relationship Id="rId1" Type="http://schemas.openxmlformats.org/officeDocument/2006/relationships/tags" Target="../tags/tag9.xml"/><Relationship Id="rId5" Type="http://schemas.openxmlformats.org/officeDocument/2006/relationships/image" Target="../media/image9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112.xml"/><Relationship Id="rId1" Type="http://schemas.openxmlformats.org/officeDocument/2006/relationships/tags" Target="../tags/tag10.xml"/><Relationship Id="rId5" Type="http://schemas.openxmlformats.org/officeDocument/2006/relationships/image" Target="../media/image9.pn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slideLayout" Target="../slideLayouts/slideLayout112.xml"/><Relationship Id="rId1" Type="http://schemas.openxmlformats.org/officeDocument/2006/relationships/tags" Target="../tags/tag11.xml"/><Relationship Id="rId5" Type="http://schemas.openxmlformats.org/officeDocument/2006/relationships/image" Target="../media/image9.png"/><Relationship Id="rId4" Type="http://schemas.openxmlformats.org/officeDocument/2006/relationships/image" Target="../media/image8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12.xml"/><Relationship Id="rId1" Type="http://schemas.openxmlformats.org/officeDocument/2006/relationships/tags" Target="../tags/tag12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12.xml"/><Relationship Id="rId1" Type="http://schemas.openxmlformats.org/officeDocument/2006/relationships/tags" Target="../tags/tag13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2.xml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12.xml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12.xml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2.xml"/><Relationship Id="rId5" Type="http://schemas.openxmlformats.org/officeDocument/2006/relationships/image" Target="../media/image9.png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12.xml"/><Relationship Id="rId5" Type="http://schemas.openxmlformats.org/officeDocument/2006/relationships/image" Target="../media/image9.png"/><Relationship Id="rId4" Type="http://schemas.openxmlformats.org/officeDocument/2006/relationships/image" Target="../media/image50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12.xml"/><Relationship Id="rId5" Type="http://schemas.openxmlformats.org/officeDocument/2006/relationships/image" Target="../media/image9.png"/><Relationship Id="rId4" Type="http://schemas.openxmlformats.org/officeDocument/2006/relationships/image" Target="../media/image50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2.xml"/><Relationship Id="rId4" Type="http://schemas.microsoft.com/office/2007/relationships/hdphoto" Target="../media/hdphoto1.wdp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11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12.xml"/><Relationship Id="rId5" Type="http://schemas.openxmlformats.org/officeDocument/2006/relationships/image" Target="../media/image9.png"/><Relationship Id="rId4" Type="http://schemas.openxmlformats.org/officeDocument/2006/relationships/image" Target="../media/image5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1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1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1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1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1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12.xml"/><Relationship Id="rId4" Type="http://schemas.openxmlformats.org/officeDocument/2006/relationships/image" Target="../media/image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1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1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1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12.xml"/><Relationship Id="rId4" Type="http://schemas.openxmlformats.org/officeDocument/2006/relationships/image" Target="../media/image9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1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1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1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1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4.gif"/><Relationship Id="rId1" Type="http://schemas.openxmlformats.org/officeDocument/2006/relationships/slideLayout" Target="../slideLayouts/slideLayout11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12.xml"/><Relationship Id="rId4" Type="http://schemas.openxmlformats.org/officeDocument/2006/relationships/image" Target="../media/image9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12.xml"/><Relationship Id="rId4" Type="http://schemas.openxmlformats.org/officeDocument/2006/relationships/image" Target="../media/image9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12.xml"/><Relationship Id="rId4" Type="http://schemas.openxmlformats.org/officeDocument/2006/relationships/image" Target="../media/image9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12.xml"/><Relationship Id="rId4" Type="http://schemas.openxmlformats.org/officeDocument/2006/relationships/image" Target="../media/image9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1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12.xml"/><Relationship Id="rId4" Type="http://schemas.openxmlformats.org/officeDocument/2006/relationships/image" Target="../media/image9.pn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2.xml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75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74.wmf"/><Relationship Id="rId9" Type="http://schemas.openxmlformats.org/officeDocument/2006/relationships/image" Target="../media/image76.emf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Image result for plant and sunlight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67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http://images.clipartpanda.com/flower-plant-with-roots-plant-and-roots-with-mineral-list-preview.pn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285750"/>
            <a:ext cx="5867400" cy="533400"/>
          </a:xfrm>
        </p:spPr>
        <p:txBody>
          <a:bodyPr anchor="ctr">
            <a:prstTxWarp prst="textPlain">
              <a:avLst/>
            </a:prstTxWarp>
            <a:noAutofit/>
          </a:bodyPr>
          <a:lstStyle/>
          <a:p>
            <a:pPr algn="r">
              <a:lnSpc>
                <a:spcPct val="120000"/>
              </a:lnSpc>
              <a:buNone/>
            </a:pPr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PHOTOSYNTHESIS</a:t>
            </a:r>
            <a:endParaRPr lang="en-US" sz="6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3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876800" y="361950"/>
            <a:ext cx="4191000" cy="4267200"/>
          </a:xfrm>
          <a:prstGeom prst="roundRect">
            <a:avLst>
              <a:gd name="adj" fmla="val 3680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lIns="180000" tIns="72000" rIns="180000" bIns="72000" rtlCol="0" anchor="ctr">
            <a:noAutofit/>
          </a:bodyPr>
          <a:lstStyle/>
          <a:p>
            <a:pPr marL="282575" lvl="0" indent="-282575">
              <a:lnSpc>
                <a:spcPts val="2600"/>
              </a:lnSpc>
              <a:spcBef>
                <a:spcPts val="600"/>
              </a:spcBef>
            </a:pPr>
            <a:r>
              <a:rPr lang="en-GB" sz="2800" b="1" dirty="0">
                <a:solidFill>
                  <a:srgbClr val="9BFF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Photosynthesis</a:t>
            </a:r>
            <a:r>
              <a:rPr lang="en-GB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 a </a:t>
            </a:r>
            <a:r>
              <a:rPr lang="en-GB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physico</a:t>
            </a:r>
            <a:r>
              <a:rPr lang="en-GB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-chemical process</a:t>
            </a:r>
            <a:r>
              <a:rPr lang="en-GB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2575" lvl="0" indent="-282575">
              <a:lnSpc>
                <a:spcPts val="2600"/>
              </a:lnSpc>
              <a:spcBef>
                <a:spcPts val="600"/>
              </a:spcBef>
            </a:pPr>
            <a:r>
              <a:rPr lang="en-GB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is the basis of life on earth.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lnSpc>
                <a:spcPts val="2600"/>
              </a:lnSpc>
              <a:spcBef>
                <a:spcPts val="600"/>
              </a:spcBef>
              <a:buNone/>
            </a:pPr>
            <a:endParaRPr lang="en-US" sz="2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266" name="Picture 2" descr="Image result for plants su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61950"/>
            <a:ext cx="4729552" cy="4267200"/>
          </a:xfrm>
          <a:prstGeom prst="roundRect">
            <a:avLst>
              <a:gd name="adj" fmla="val 5187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37423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glitter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65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 bwMode="auto">
          <a:xfrm flipH="1">
            <a:off x="4887686" y="361950"/>
            <a:ext cx="4180114" cy="4267200"/>
          </a:xfrm>
          <a:prstGeom prst="cube">
            <a:avLst>
              <a:gd name="adj" fmla="val 2622"/>
            </a:avLst>
          </a:prstGeom>
          <a:gradFill flip="none" rotWithShape="1">
            <a:gsLst>
              <a:gs pos="0">
                <a:srgbClr val="669900">
                  <a:shade val="30000"/>
                  <a:satMod val="115000"/>
                </a:srgbClr>
              </a:gs>
              <a:gs pos="50000">
                <a:srgbClr val="669900">
                  <a:shade val="67500"/>
                  <a:satMod val="115000"/>
                </a:srgbClr>
              </a:gs>
              <a:gs pos="100000">
                <a:srgbClr val="669900">
                  <a:shade val="100000"/>
                  <a:satMod val="115000"/>
                </a:srgbClr>
              </a:gs>
            </a:gsLst>
            <a:lin ang="5400000" scaled="1"/>
            <a:tileRect/>
          </a:gradFill>
          <a:ln w="2857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vert="horz" wrap="square" lIns="180000" tIns="72000" rIns="180000" bIns="72000" numCol="1" rtl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lnSpc>
                <a:spcPts val="3300"/>
              </a:lnSpc>
              <a:spcAft>
                <a:spcPts val="600"/>
              </a:spcAft>
              <a:buFontTx/>
              <a:buNone/>
            </a:pPr>
            <a:r>
              <a:rPr lang="en-GB" sz="3600" b="1" kern="0" dirty="0">
                <a:solidFill>
                  <a:srgbClr val="9BFF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Importance of Photosynthesis</a:t>
            </a:r>
            <a:endParaRPr lang="en-US" sz="3600" b="1" kern="0" dirty="0">
              <a:solidFill>
                <a:srgbClr val="9BFF9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marL="0" indent="0">
              <a:lnSpc>
                <a:spcPts val="2600"/>
              </a:lnSpc>
              <a:spcBef>
                <a:spcPts val="1200"/>
              </a:spcBef>
              <a:buNone/>
            </a:pPr>
            <a:endParaRPr lang="en-US" sz="3600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>
              <a:lnSpc>
                <a:spcPts val="2600"/>
              </a:lnSpc>
              <a:buFont typeface="Wingdings" panose="05000000000000000000" pitchFamily="2" charset="2"/>
              <a:buChar char="ü"/>
            </a:pPr>
            <a:endParaRPr lang="en-US" sz="2100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2" descr="Image result for plants su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61950"/>
            <a:ext cx="4729552" cy="4267200"/>
          </a:xfrm>
          <a:prstGeom prst="roundRect">
            <a:avLst>
              <a:gd name="adj" fmla="val 5187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28C4C52E-3D55-C9CB-F418-76787C4D8D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882" y="952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39359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://images.clipartpanda.com/flower-plant-with-roots-plant-and-roots-with-mineral-list-preview.pn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375" y="3409950"/>
            <a:ext cx="8731250" cy="1125039"/>
          </a:xfrm>
        </p:spPr>
        <p:txBody>
          <a:bodyPr anchor="ctr">
            <a:prstTxWarp prst="textPlain">
              <a:avLst/>
            </a:prstTxWarp>
            <a:normAutofit/>
          </a:bodyPr>
          <a:lstStyle/>
          <a:p>
            <a:pPr algn="ctr">
              <a:lnSpc>
                <a:spcPts val="5000"/>
              </a:lnSpc>
              <a:spcBef>
                <a:spcPts val="0"/>
              </a:spcBef>
              <a:buNone/>
            </a:pPr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n-US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XPERIMENTS </a:t>
            </a:r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n-US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ELATED WITH </a:t>
            </a:r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en-US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HOTOSYNTHESIS </a:t>
            </a:r>
            <a:endParaRPr lang="en-US" sz="11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33350"/>
            <a:ext cx="4539859" cy="3044732"/>
          </a:xfrm>
          <a:prstGeom prst="rect">
            <a:avLst/>
          </a:prstGeom>
        </p:spPr>
      </p:pic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20762695-2611-1D06-8D07-6FDFEAE806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19540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3" presetClass="entr" presetSubtype="3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B4B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EXPERIMENTS RELATED WITH PHOTOSYNTHESIS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021412" y="761828"/>
            <a:ext cx="5105400" cy="3931920"/>
          </a:xfrm>
          <a:prstGeom prst="round2SameRect">
            <a:avLst>
              <a:gd name="adj1" fmla="val 0"/>
              <a:gd name="adj2" fmla="val 3818"/>
            </a:avLst>
          </a:prstGeom>
          <a:solidFill>
            <a:srgbClr val="00B4B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182880" tIns="1097280" rIns="182880" bIns="612000" rtlCol="0" anchor="ctr">
            <a:noAutofit/>
          </a:bodyPr>
          <a:lstStyle/>
          <a:p>
            <a:pPr marL="0" lvl="0" indent="0">
              <a:lnSpc>
                <a:spcPct val="120000"/>
              </a:lnSpc>
              <a:buNone/>
            </a:pPr>
            <a:endParaRPr lang="en-GB" sz="21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0" indent="0">
              <a:lnSpc>
                <a:spcPct val="120000"/>
              </a:lnSpc>
              <a:buNone/>
            </a:pPr>
            <a:endParaRPr lang="en-GB" sz="21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0" indent="0">
              <a:lnSpc>
                <a:spcPct val="120000"/>
              </a:lnSpc>
              <a:buNone/>
            </a:pPr>
            <a:endParaRPr lang="en-GB" sz="21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31775" lvl="0" indent="-231775">
              <a:lnSpc>
                <a:spcPct val="120000"/>
              </a:lnSpc>
            </a:pPr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shows that photosynthesis occurs </a:t>
            </a:r>
            <a:r>
              <a:rPr lang="en-GB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only in green parts </a:t>
            </a:r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the leaves in presence of light.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38600" y="867727"/>
            <a:ext cx="4953000" cy="484823"/>
          </a:xfrm>
          <a:prstGeom prst="round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 anchor="ctr">
            <a:noAutofit/>
          </a:bodyPr>
          <a:lstStyle/>
          <a:p>
            <a:pPr algn="ctr"/>
            <a:r>
              <a:rPr lang="en-GB" sz="2000" b="1" dirty="0">
                <a:solidFill>
                  <a:srgbClr val="FFFF00"/>
                </a:solidFill>
                <a:effectLst>
                  <a:outerShdw blurRad="38100" dist="50800" dir="2700000" algn="tl">
                    <a:srgbClr val="002060">
                      <a:alpha val="76000"/>
                    </a:srgbClr>
                  </a:outerShdw>
                </a:effectLst>
              </a:rPr>
              <a:t>1. Variegated leaf experiment</a:t>
            </a:r>
            <a:endParaRPr lang="en-US" sz="2000" dirty="0">
              <a:solidFill>
                <a:srgbClr val="FFFF00"/>
              </a:solidFill>
              <a:effectLst>
                <a:outerShdw blurRad="38100" dist="50800" dir="2700000" algn="tl">
                  <a:srgbClr val="002060">
                    <a:alpha val="76000"/>
                  </a:srgbClr>
                </a:outerShdw>
              </a:effectLst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76199" y="773430"/>
            <a:ext cx="3764915" cy="4084320"/>
            <a:chOff x="76199" y="773430"/>
            <a:chExt cx="3764915" cy="408432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199" y="773430"/>
              <a:ext cx="3764915" cy="4084320"/>
            </a:xfrm>
            <a:prstGeom prst="rect">
              <a:avLst/>
            </a:prstGeom>
          </p:spPr>
        </p:pic>
        <p:pic>
          <p:nvPicPr>
            <p:cNvPr id="21508" name="Picture 4" descr="Image result for bend arrow blue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 flipH="1">
              <a:off x="-237315" y="1992123"/>
              <a:ext cx="1506319" cy="6843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4D941F9E-500E-4CB1-92E8-F81A9C834C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81550"/>
            <a:ext cx="91440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noAutofit/>
            <a:scene3d>
              <a:camera prst="orthographicFront"/>
              <a:lightRig rig="brightRoom" dir="t"/>
            </a:scene3d>
            <a:sp3d prstMaterial="flat"/>
          </a:bodyPr>
          <a:lstStyle/>
          <a:p>
            <a:pPr algn="ctr" eaLnBrk="0" hangingPunct="0"/>
            <a:endParaRPr lang="en-IN" sz="2400" b="1" dirty="0">
              <a:solidFill>
                <a:schemeClr val="tx1">
                  <a:alpha val="30000"/>
                </a:schemeClr>
              </a:solidFill>
              <a:latin typeface="Calibri" pitchFamily="34" charset="0"/>
            </a:endParaRPr>
          </a:p>
        </p:txBody>
      </p:sp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6BBB5E72-06D9-D30A-2081-1A5200CADE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2768" y="219075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348320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animBg="1"/>
      <p:bldP spid="5" grpId="0" uiExpan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B4B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EXPERIMENTS RELATED WITH PHOTOSYNTHESIS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962400" y="773430"/>
            <a:ext cx="5105400" cy="3931920"/>
          </a:xfrm>
          <a:prstGeom prst="round2SameRect">
            <a:avLst>
              <a:gd name="adj1" fmla="val 0"/>
              <a:gd name="adj2" fmla="val 3818"/>
            </a:avLst>
          </a:prstGeom>
          <a:solidFill>
            <a:srgbClr val="00B4B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182880" tIns="731520" rIns="182880" bIns="612000" rtlCol="0" anchor="t">
            <a:noAutofit/>
          </a:bodyPr>
          <a:lstStyle/>
          <a:p>
            <a:pPr marL="228600" lvl="0" indent="-228600">
              <a:lnSpc>
                <a:spcPts val="2300"/>
              </a:lnSpc>
              <a:spcBef>
                <a:spcPts val="300"/>
              </a:spcBef>
            </a:pPr>
            <a:endParaRPr lang="en-GB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28600" lvl="0" indent="-228600">
              <a:lnSpc>
                <a:spcPts val="2300"/>
              </a:lnSpc>
              <a:spcBef>
                <a:spcPts val="300"/>
              </a:spcBef>
            </a:pPr>
            <a:endParaRPr lang="en-GB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28600" lvl="0" indent="-228600">
              <a:lnSpc>
                <a:spcPts val="2300"/>
              </a:lnSpc>
              <a:spcBef>
                <a:spcPts val="300"/>
              </a:spcBef>
            </a:pPr>
            <a:endParaRPr lang="en-GB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28600" lvl="0" indent="-228600">
              <a:lnSpc>
                <a:spcPts val="2300"/>
              </a:lnSpc>
              <a:spcBef>
                <a:spcPts val="300"/>
              </a:spcBef>
            </a:pPr>
            <a:endParaRPr lang="en-GB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28600" lvl="0" indent="-228600">
              <a:lnSpc>
                <a:spcPts val="2300"/>
              </a:lnSpc>
              <a:spcBef>
                <a:spcPts val="300"/>
              </a:spcBef>
            </a:pPr>
            <a:endParaRPr lang="en-GB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28600" lvl="0" indent="-228600">
              <a:lnSpc>
                <a:spcPts val="2300"/>
              </a:lnSpc>
              <a:spcBef>
                <a:spcPts val="300"/>
              </a:spcBef>
            </a:pPr>
            <a:endParaRPr lang="en-GB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28600" lvl="0" indent="-228600">
              <a:lnSpc>
                <a:spcPts val="2300"/>
              </a:lnSpc>
              <a:spcBef>
                <a:spcPts val="300"/>
              </a:spcBef>
            </a:pPr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proves that </a:t>
            </a:r>
            <a:r>
              <a:rPr lang="en-GB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</a:t>
            </a:r>
            <a:r>
              <a:rPr lang="en-GB" sz="2400" b="1" baseline="-25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 required for photosynthesis.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38600" y="867727"/>
            <a:ext cx="4953000" cy="484823"/>
          </a:xfrm>
          <a:prstGeom prst="round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 anchor="ctr">
            <a:noAutofit/>
          </a:bodyPr>
          <a:lstStyle/>
          <a:p>
            <a:pPr algn="ctr"/>
            <a:r>
              <a:rPr lang="en-GB" sz="2000" b="1" dirty="0">
                <a:solidFill>
                  <a:srgbClr val="FFFF00"/>
                </a:solidFill>
                <a:effectLst>
                  <a:outerShdw blurRad="38100" dist="50800" dir="2700000" algn="tl">
                    <a:srgbClr val="002060">
                      <a:alpha val="76000"/>
                    </a:srgbClr>
                  </a:outerShdw>
                </a:effectLst>
              </a:rPr>
              <a:t>2. Half-leaf experiment</a:t>
            </a:r>
          </a:p>
        </p:txBody>
      </p:sp>
      <p:pic>
        <p:nvPicPr>
          <p:cNvPr id="22530" name="Picture 2" descr="Image result for half leaf experiment"/>
          <p:cNvPicPr>
            <a:picLocks noChangeAspect="1" noChangeArrowheads="1"/>
          </p:cNvPicPr>
          <p:nvPr/>
        </p:nvPicPr>
        <p:blipFill rotWithShape="1">
          <a:blip r:embed="rId3" cstate="screen">
            <a:duotone>
              <a:prstClr val="black"/>
              <a:srgbClr val="009E9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2580" y="2495550"/>
            <a:ext cx="3112620" cy="2227202"/>
          </a:xfrm>
          <a:prstGeom prst="rect">
            <a:avLst/>
          </a:prstGeom>
          <a:solidFill>
            <a:srgbClr val="9FFFFF"/>
          </a:solidFill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650" y="760969"/>
            <a:ext cx="1805640" cy="166889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E6542EF-4523-4CAC-BE4F-F73AE64ED6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81550"/>
            <a:ext cx="91440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noAutofit/>
            <a:scene3d>
              <a:camera prst="orthographicFront"/>
              <a:lightRig rig="brightRoom" dir="t"/>
            </a:scene3d>
            <a:sp3d prstMaterial="flat"/>
          </a:bodyPr>
          <a:lstStyle/>
          <a:p>
            <a:pPr algn="ctr" eaLnBrk="0" hangingPunct="0"/>
            <a:endParaRPr lang="en-IN" sz="2400" b="1" dirty="0">
              <a:solidFill>
                <a:schemeClr val="tx1">
                  <a:alpha val="30000"/>
                </a:schemeClr>
              </a:solidFill>
              <a:latin typeface="Calibri" pitchFamily="34" charset="0"/>
            </a:endParaRPr>
          </a:p>
        </p:txBody>
      </p:sp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8D1C2F73-5F5C-D8C6-12EA-FF8CEBA5833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5831" y="219075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47919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1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animBg="1"/>
      <p:bldP spid="5" grpId="0" uiExpan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B4B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EXPERIMENTS RELATED WITH PHOTOSYNTHESIS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962400" y="773430"/>
            <a:ext cx="5105400" cy="3931920"/>
          </a:xfrm>
          <a:prstGeom prst="round2SameRect">
            <a:avLst>
              <a:gd name="adj1" fmla="val 0"/>
              <a:gd name="adj2" fmla="val 3818"/>
            </a:avLst>
          </a:prstGeom>
          <a:solidFill>
            <a:srgbClr val="00B4B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91440" tIns="548640" rIns="182880" bIns="0" rtlCol="0" anchor="ctr">
            <a:noAutofit/>
          </a:bodyPr>
          <a:lstStyle/>
          <a:p>
            <a:pPr marL="0" lvl="0" indent="0">
              <a:spcBef>
                <a:spcPts val="600"/>
              </a:spcBef>
              <a:buNone/>
            </a:pPr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0" indent="0">
              <a:spcBef>
                <a:spcPts val="600"/>
              </a:spcBef>
              <a:buNone/>
            </a:pPr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0" indent="0">
              <a:spcBef>
                <a:spcPts val="600"/>
              </a:spcBef>
              <a:buNone/>
            </a:pPr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28600" lvl="0" indent="-228600">
              <a:spcBef>
                <a:spcPts val="600"/>
              </a:spcBef>
            </a:pP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 observed that a candle burning in a closed bell jar gets extinguished. Similarly, a mouse suffocated in closed jar. </a:t>
            </a:r>
          </a:p>
          <a:p>
            <a:pPr marL="228600" lvl="0" indent="-228600">
              <a:spcBef>
                <a:spcPts val="600"/>
              </a:spcBef>
            </a:pP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 concluded that a burning candle or a breathing animal damage the air.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38600" y="867727"/>
            <a:ext cx="4953000" cy="484823"/>
          </a:xfrm>
          <a:prstGeom prst="round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  <a:effectLst>
                  <a:outerShdw blurRad="38100" dist="50800" dir="2700000" algn="tl">
                    <a:srgbClr val="002060">
                      <a:alpha val="76000"/>
                    </a:srgbClr>
                  </a:outerShdw>
                </a:effectLst>
              </a:rPr>
              <a:t>Experiments by Joseph Priestley (1770)</a:t>
            </a:r>
            <a:endParaRPr lang="en-GB" b="1" dirty="0">
              <a:solidFill>
                <a:srgbClr val="FFFF00"/>
              </a:solidFill>
              <a:effectLst>
                <a:outerShdw blurRad="38100" dist="50800" dir="2700000" algn="tl">
                  <a:srgbClr val="002060">
                    <a:alpha val="76000"/>
                  </a:srgbClr>
                </a:outerShdw>
              </a:effectLs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CB2313-BB49-41DE-BECB-3F5B6978FC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81550"/>
            <a:ext cx="91440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noAutofit/>
            <a:scene3d>
              <a:camera prst="orthographicFront"/>
              <a:lightRig rig="brightRoom" dir="t"/>
            </a:scene3d>
            <a:sp3d prstMaterial="flat"/>
          </a:bodyPr>
          <a:lstStyle/>
          <a:p>
            <a:pPr algn="ctr" eaLnBrk="0" hangingPunct="0"/>
            <a:endParaRPr lang="en-IN" sz="2400" b="1" dirty="0">
              <a:solidFill>
                <a:schemeClr val="tx1">
                  <a:alpha val="30000"/>
                </a:schemeClr>
              </a:solidFill>
              <a:latin typeface="Calibri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40D9A51-5BFB-41E6-89DF-34090F72018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0" y="3166110"/>
            <a:ext cx="1650520" cy="148081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D93036C-6F78-4850-BC9C-D59872B40FB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163576"/>
            <a:ext cx="1676400" cy="1481996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9C149685-31AC-4F61-8F4A-B8744C9F5592}"/>
              </a:ext>
            </a:extLst>
          </p:cNvPr>
          <p:cNvGrpSpPr/>
          <p:nvPr/>
        </p:nvGrpSpPr>
        <p:grpSpPr>
          <a:xfrm>
            <a:off x="76200" y="773430"/>
            <a:ext cx="3810000" cy="2298316"/>
            <a:chOff x="76200" y="773430"/>
            <a:chExt cx="3810000" cy="2298316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16D18F8-88B8-4331-B8D1-6D90C52A83FC}"/>
                </a:ext>
              </a:extLst>
            </p:cNvPr>
            <p:cNvSpPr/>
            <p:nvPr/>
          </p:nvSpPr>
          <p:spPr bwMode="auto">
            <a:xfrm>
              <a:off x="76200" y="773430"/>
              <a:ext cx="3810000" cy="2298316"/>
            </a:xfrm>
            <a:prstGeom prst="rect">
              <a:avLst/>
            </a:prstGeom>
            <a:solidFill>
              <a:srgbClr val="E4DFD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7647569-CD9D-45C4-A34A-8CD7C0867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5720" y="895350"/>
              <a:ext cx="2574280" cy="2023275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0306F9D-BA4A-4DE4-A014-985E851939C8}"/>
                </a:ext>
              </a:extLst>
            </p:cNvPr>
            <p:cNvSpPr/>
            <p:nvPr/>
          </p:nvSpPr>
          <p:spPr>
            <a:xfrm>
              <a:off x="76200" y="2136398"/>
              <a:ext cx="1056444" cy="8925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300" b="1" dirty="0"/>
                <a:t>Equipment used by Joseph Priestley</a:t>
              </a:r>
            </a:p>
          </p:txBody>
        </p:sp>
        <p:pic>
          <p:nvPicPr>
            <p:cNvPr id="17" name="Picture 2" descr="Image result for Joseph Priestley">
              <a:extLst>
                <a:ext uri="{FF2B5EF4-FFF2-40B4-BE49-F238E27FC236}">
                  <a16:creationId xmlns:a16="http://schemas.microsoft.com/office/drawing/2014/main" id="{8235F18C-8A20-4601-A95F-7C84A4FFC9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86" y="828495"/>
              <a:ext cx="1018258" cy="12463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9E1B8271-EEE7-E36E-8958-C5E4F8399F0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882" y="219075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5342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animBg="1"/>
      <p:bldP spid="5" grpId="0" uiExpan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B4B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EXPERIMENTS RELATED WITH PHOTOSYNTHESIS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962400" y="773430"/>
            <a:ext cx="5105400" cy="4084320"/>
          </a:xfrm>
          <a:prstGeom prst="round2SameRect">
            <a:avLst>
              <a:gd name="adj1" fmla="val 0"/>
              <a:gd name="adj2" fmla="val 3818"/>
            </a:avLst>
          </a:prstGeom>
          <a:solidFill>
            <a:srgbClr val="00B4B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182880" tIns="1097280" rIns="182880" bIns="640080" rtlCol="0" anchor="ctr">
            <a:noAutofit/>
          </a:bodyPr>
          <a:lstStyle/>
          <a:p>
            <a:pPr marL="0" lvl="0" indent="0">
              <a:lnSpc>
                <a:spcPts val="2500"/>
              </a:lnSpc>
              <a:spcBef>
                <a:spcPts val="600"/>
              </a:spcBef>
              <a:buNone/>
            </a:pPr>
            <a:endParaRPr lang="en-US" sz="2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0" indent="0">
              <a:lnSpc>
                <a:spcPts val="2500"/>
              </a:lnSpc>
              <a:spcBef>
                <a:spcPts val="600"/>
              </a:spcBef>
              <a:buNone/>
            </a:pPr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 </a:t>
            </a:r>
            <a:r>
              <a:rPr lang="en-US" sz="2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hypothesised</a:t>
            </a:r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that </a:t>
            </a:r>
            <a:r>
              <a:rPr lang="en-US" sz="2100" b="1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plants restore to the air whatever breathing animals and burning candles remove.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38600" y="867727"/>
            <a:ext cx="4953000" cy="484823"/>
          </a:xfrm>
          <a:prstGeom prst="round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  <a:effectLst>
                  <a:outerShdw blurRad="38100" dist="50800" dir="2700000" algn="tl">
                    <a:srgbClr val="002060">
                      <a:alpha val="76000"/>
                    </a:srgbClr>
                  </a:outerShdw>
                </a:effectLst>
              </a:rPr>
              <a:t>Experiments by Joseph Priestley (1770)</a:t>
            </a:r>
            <a:endParaRPr lang="en-GB" b="1" dirty="0">
              <a:solidFill>
                <a:srgbClr val="FFFF00"/>
              </a:solidFill>
              <a:effectLst>
                <a:outerShdw blurRad="38100" dist="50800" dir="2700000" algn="tl">
                  <a:srgbClr val="002060">
                    <a:alpha val="76000"/>
                  </a:srgbClr>
                </a:outerShdw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0" y="3166110"/>
            <a:ext cx="1650520" cy="148081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163576"/>
            <a:ext cx="1676400" cy="1481996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5914BCB5-678B-4C85-BA9F-BF3CBD7D119C}"/>
              </a:ext>
            </a:extLst>
          </p:cNvPr>
          <p:cNvGrpSpPr/>
          <p:nvPr/>
        </p:nvGrpSpPr>
        <p:grpSpPr>
          <a:xfrm>
            <a:off x="76200" y="773430"/>
            <a:ext cx="3810000" cy="2298316"/>
            <a:chOff x="76200" y="773430"/>
            <a:chExt cx="3810000" cy="229831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191D052-C874-4F3B-899B-8A2CFE704BF0}"/>
                </a:ext>
              </a:extLst>
            </p:cNvPr>
            <p:cNvSpPr/>
            <p:nvPr/>
          </p:nvSpPr>
          <p:spPr bwMode="auto">
            <a:xfrm>
              <a:off x="76200" y="773430"/>
              <a:ext cx="3810000" cy="2298316"/>
            </a:xfrm>
            <a:prstGeom prst="rect">
              <a:avLst/>
            </a:prstGeom>
            <a:solidFill>
              <a:srgbClr val="E4DFD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endParaRPr>
            </a:p>
          </p:txBody>
        </p: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F52857E3-B773-4EA5-A7D5-22090352FE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5720" y="895350"/>
              <a:ext cx="2574280" cy="2023275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40C6C9C-E807-4036-9BEC-4E183254C269}"/>
                </a:ext>
              </a:extLst>
            </p:cNvPr>
            <p:cNvSpPr/>
            <p:nvPr/>
          </p:nvSpPr>
          <p:spPr>
            <a:xfrm>
              <a:off x="76200" y="2136398"/>
              <a:ext cx="1056444" cy="8925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300" b="1" dirty="0"/>
                <a:t>Equipment used by Joseph Priestley</a:t>
              </a:r>
            </a:p>
          </p:txBody>
        </p:sp>
        <p:pic>
          <p:nvPicPr>
            <p:cNvPr id="16" name="Picture 2" descr="Image result for Joseph Priestley">
              <a:extLst>
                <a:ext uri="{FF2B5EF4-FFF2-40B4-BE49-F238E27FC236}">
                  <a16:creationId xmlns:a16="http://schemas.microsoft.com/office/drawing/2014/main" id="{117652FC-C35D-4143-9894-84CC896F02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86" y="828495"/>
              <a:ext cx="1018258" cy="12463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27A33DE-119A-40BA-A2E7-9A3DD567D0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94" y="4762500"/>
            <a:ext cx="91440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noAutofit/>
            <a:scene3d>
              <a:camera prst="orthographicFront"/>
              <a:lightRig rig="brightRoom" dir="t"/>
            </a:scene3d>
            <a:sp3d prstMaterial="flat"/>
          </a:bodyPr>
          <a:lstStyle/>
          <a:p>
            <a:pPr algn="ctr" eaLnBrk="0" hangingPunct="0"/>
            <a:endParaRPr lang="en-IN" sz="2400" b="1" dirty="0">
              <a:solidFill>
                <a:schemeClr val="tx1">
                  <a:alpha val="30000"/>
                </a:schemeClr>
              </a:solidFill>
              <a:latin typeface="Calibri" pitchFamily="34" charset="0"/>
            </a:endParaRPr>
          </a:p>
        </p:txBody>
      </p:sp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E929087E-7984-B1A6-29FF-776A1D2E416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882" y="236764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5717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Experiments by Jan Ingenhous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28600" y="2582956"/>
            <a:ext cx="3505200" cy="2122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B4B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EXPERIMENTS RELATED WITH PHOTOSYNTHESIS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962400" y="773430"/>
            <a:ext cx="5105400" cy="3931920"/>
          </a:xfrm>
          <a:prstGeom prst="round2SameRect">
            <a:avLst>
              <a:gd name="adj1" fmla="val 0"/>
              <a:gd name="adj2" fmla="val 3818"/>
            </a:avLst>
          </a:prstGeom>
          <a:solidFill>
            <a:srgbClr val="00B4B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91440" tIns="1188720" rIns="182880" bIns="612000" rtlCol="0" anchor="ctr">
            <a:noAutofit/>
          </a:bodyPr>
          <a:lstStyle/>
          <a:p>
            <a:pPr marL="0" lvl="0" indent="0">
              <a:buNone/>
            </a:pPr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0" indent="0">
              <a:buNone/>
            </a:pPr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0" indent="0">
              <a:buNone/>
            </a:pPr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0" indent="0">
              <a:buNone/>
            </a:pPr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  showed that </a:t>
            </a:r>
            <a:r>
              <a:rPr lang="en-US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bright sunlight, small bubbles were formed around green parts while in the dark they did not. </a:t>
            </a:r>
          </a:p>
          <a:p>
            <a:pPr marL="228600" lvl="0" indent="-228600"/>
            <a:r>
              <a: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Later he identified these bubbles to be of </a:t>
            </a:r>
            <a:r>
              <a:rPr lang="en-US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oxygen. </a:t>
            </a:r>
            <a:r>
              <a: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Thus he showed that </a:t>
            </a:r>
            <a:r>
              <a:rPr lang="en-US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only the green part of plants release O</a:t>
            </a:r>
            <a:r>
              <a:rPr lang="en-US" sz="1800" b="1" baseline="-25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28600" lvl="0" indent="-228600"/>
            <a:endParaRPr lang="en-US" sz="1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38600" y="867727"/>
            <a:ext cx="4953000" cy="484823"/>
          </a:xfrm>
          <a:prstGeom prst="round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 anchor="ctr">
            <a:noAutofit/>
          </a:bodyPr>
          <a:lstStyle/>
          <a:p>
            <a:pPr algn="ctr"/>
            <a:r>
              <a:rPr lang="en-US" sz="1700" b="1" dirty="0">
                <a:solidFill>
                  <a:srgbClr val="FFFF00"/>
                </a:solidFill>
                <a:effectLst>
                  <a:outerShdw blurRad="38100" dist="50800" dir="2700000" algn="tl">
                    <a:srgbClr val="002060">
                      <a:alpha val="76000"/>
                    </a:srgbClr>
                  </a:outerShdw>
                </a:effectLst>
              </a:rPr>
              <a:t>Experiments by Jan </a:t>
            </a:r>
            <a:r>
              <a:rPr lang="en-US" sz="1700" b="1" dirty="0" err="1">
                <a:solidFill>
                  <a:srgbClr val="FFFF00"/>
                </a:solidFill>
                <a:effectLst>
                  <a:outerShdw blurRad="38100" dist="50800" dir="2700000" algn="tl">
                    <a:srgbClr val="002060">
                      <a:alpha val="76000"/>
                    </a:srgbClr>
                  </a:outerShdw>
                </a:effectLst>
              </a:rPr>
              <a:t>Ingenhousz</a:t>
            </a:r>
            <a:r>
              <a:rPr lang="en-US" sz="1700" b="1" dirty="0">
                <a:solidFill>
                  <a:srgbClr val="FFFF00"/>
                </a:solidFill>
                <a:effectLst>
                  <a:outerShdw blurRad="38100" dist="50800" dir="2700000" algn="tl">
                    <a:srgbClr val="002060">
                      <a:alpha val="76000"/>
                    </a:srgbClr>
                  </a:outerShdw>
                </a:effectLst>
              </a:rPr>
              <a:t> (1730-1799)</a:t>
            </a:r>
          </a:p>
        </p:txBody>
      </p:sp>
      <p:pic>
        <p:nvPicPr>
          <p:cNvPr id="1026" name="Picture 2" descr="Image result for Experiments by Jan Ingenhousz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903" y="768907"/>
            <a:ext cx="2333297" cy="1802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2135410-FE2F-4609-AEC7-C848FC75EE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81550"/>
            <a:ext cx="91440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noAutofit/>
            <a:scene3d>
              <a:camera prst="orthographicFront"/>
              <a:lightRig rig="brightRoom" dir="t"/>
            </a:scene3d>
            <a:sp3d prstMaterial="flat"/>
          </a:bodyPr>
          <a:lstStyle/>
          <a:p>
            <a:pPr algn="ctr" eaLnBrk="0" hangingPunct="0"/>
            <a:endParaRPr lang="en-IN" sz="2400" b="1" dirty="0">
              <a:solidFill>
                <a:schemeClr val="tx1">
                  <a:alpha val="30000"/>
                </a:schemeClr>
              </a:solidFill>
              <a:latin typeface="Calibri" pitchFamily="34" charset="0"/>
            </a:endParaRPr>
          </a:p>
        </p:txBody>
      </p:sp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D372C2B9-95A5-9902-78C8-76A6383422F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6716" y="219075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5176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B4B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EXPERIMENTS RELATED WITH PHOTOSYNTHESIS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962400" y="773430"/>
            <a:ext cx="5105400" cy="3931920"/>
          </a:xfrm>
          <a:prstGeom prst="round2SameRect">
            <a:avLst>
              <a:gd name="adj1" fmla="val 0"/>
              <a:gd name="adj2" fmla="val 3818"/>
            </a:avLst>
          </a:prstGeom>
          <a:solidFill>
            <a:srgbClr val="00B4B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182880" tIns="1097280" rIns="182880" bIns="612000" rtlCol="0" anchor="ctr">
            <a:noAutofit/>
          </a:bodyPr>
          <a:lstStyle/>
          <a:p>
            <a:pPr marL="0" lvl="0" indent="0">
              <a:lnSpc>
                <a:spcPct val="120000"/>
              </a:lnSpc>
              <a:buNone/>
            </a:pP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 proved that </a:t>
            </a:r>
          </a:p>
          <a:p>
            <a:pPr marL="346075" lvl="0" indent="-346075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Glucose is produced when plants grow and it is usually stored as starch.</a:t>
            </a:r>
          </a:p>
          <a:p>
            <a:pPr marL="346075" lvl="0" indent="-346075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Chlorophyll is located in special bodies (chloroplasts). </a:t>
            </a:r>
          </a:p>
          <a:p>
            <a:pPr marL="346075" lvl="0" indent="-346075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Glucose is made in the green parts of plants.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38600" y="867727"/>
            <a:ext cx="4953000" cy="484823"/>
          </a:xfrm>
          <a:prstGeom prst="round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  <a:effectLst>
                  <a:outerShdw blurRad="38100" dist="50800" dir="2700000" algn="tl">
                    <a:srgbClr val="002060">
                      <a:alpha val="76000"/>
                    </a:srgbClr>
                  </a:outerShdw>
                </a:effectLst>
              </a:rPr>
              <a:t>Experiments by Julius von Sachs (1854)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000" y="749242"/>
            <a:ext cx="1549785" cy="15430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03" b="8699"/>
          <a:stretch/>
        </p:blipFill>
        <p:spPr>
          <a:xfrm>
            <a:off x="228600" y="2341822"/>
            <a:ext cx="3439909" cy="236352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D1CD396-C38B-42B8-9663-851B2B3F2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81550"/>
            <a:ext cx="91440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noAutofit/>
            <a:scene3d>
              <a:camera prst="orthographicFront"/>
              <a:lightRig rig="brightRoom" dir="t"/>
            </a:scene3d>
            <a:sp3d prstMaterial="flat"/>
          </a:bodyPr>
          <a:lstStyle/>
          <a:p>
            <a:pPr algn="ctr" eaLnBrk="0" hangingPunct="0"/>
            <a:endParaRPr lang="en-IN" sz="2400" b="1" dirty="0">
              <a:solidFill>
                <a:schemeClr val="tx1">
                  <a:alpha val="30000"/>
                </a:schemeClr>
              </a:solidFill>
              <a:latin typeface="Calibri" pitchFamily="34" charset="0"/>
            </a:endParaRPr>
          </a:p>
        </p:txBody>
      </p:sp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6FFFDD40-FC6A-B1C5-A2F6-82D55BD40D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9299" y="219075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46757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animBg="1"/>
      <p:bldP spid="5" grpId="0" uiExpan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B4B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EXPERIMENTS RELATED WITH PHOTOSYNTHESIS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962400" y="773429"/>
            <a:ext cx="5105400" cy="3935205"/>
          </a:xfrm>
          <a:prstGeom prst="round2SameRect">
            <a:avLst>
              <a:gd name="adj1" fmla="val 0"/>
              <a:gd name="adj2" fmla="val 3818"/>
            </a:avLst>
          </a:prstGeom>
          <a:solidFill>
            <a:srgbClr val="00B4B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91440" tIns="1188720" rIns="182880" bIns="612000" rtlCol="0" anchor="ctr">
            <a:noAutofit/>
          </a:bodyPr>
          <a:lstStyle/>
          <a:p>
            <a:pPr marL="0" lvl="0" indent="0">
              <a:buNone/>
            </a:pPr>
            <a:endParaRPr lang="en-GB" sz="175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0" indent="0">
              <a:buNone/>
            </a:pPr>
            <a:endParaRPr lang="en-GB" sz="175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0" indent="0">
              <a:buNone/>
            </a:pPr>
            <a:endParaRPr lang="en-GB" sz="175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28600" lvl="0" indent="-228600"/>
            <a:r>
              <a:rPr lang="en-GB" sz="17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 observed that the </a:t>
            </a:r>
            <a:r>
              <a:rPr lang="en-GB" sz="175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bacteria accumulated mainly in the region of blue &amp; red light </a:t>
            </a:r>
            <a:r>
              <a:rPr lang="en-GB" sz="17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the split spectrum. </a:t>
            </a:r>
            <a:endParaRPr lang="en-US" sz="175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lvl="0" indent="-228600"/>
            <a:r>
              <a:rPr lang="en-GB" sz="17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was the first described </a:t>
            </a:r>
            <a:r>
              <a:rPr lang="en-GB" sz="175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action spectrum </a:t>
            </a:r>
            <a:r>
              <a:rPr lang="en-GB" sz="17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photosynthesis. It resembles the absorption spectra of chlorophyll </a:t>
            </a:r>
            <a:r>
              <a:rPr lang="en-GB" sz="175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GB" sz="17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GB" sz="175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GB" sz="17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75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38600" y="867727"/>
            <a:ext cx="4953000" cy="484823"/>
          </a:xfrm>
          <a:prstGeom prst="round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effectLst>
                  <a:outerShdw blurRad="38100" dist="50800" dir="2700000" algn="tl">
                    <a:srgbClr val="002060">
                      <a:alpha val="76000"/>
                    </a:srgbClr>
                  </a:outerShdw>
                </a:effectLst>
              </a:rPr>
              <a:t>Experiments by T.W Engelmann (1843 – 1909)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91161"/>
            <a:ext cx="3810000" cy="409038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2400" y="3333750"/>
            <a:ext cx="1240524" cy="135118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FEE7896-A36E-4422-B82A-B6CE734BD9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95157"/>
            <a:ext cx="91440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noAutofit/>
            <a:scene3d>
              <a:camera prst="orthographicFront"/>
              <a:lightRig rig="brightRoom" dir="t"/>
            </a:scene3d>
            <a:sp3d prstMaterial="flat"/>
          </a:bodyPr>
          <a:lstStyle/>
          <a:p>
            <a:pPr algn="ctr" eaLnBrk="0" hangingPunct="0"/>
            <a:endParaRPr lang="en-IN" sz="2400" b="1" dirty="0">
              <a:solidFill>
                <a:schemeClr val="tx1">
                  <a:alpha val="30000"/>
                </a:schemeClr>
              </a:solidFill>
              <a:latin typeface="Calibri" pitchFamily="34" charset="0"/>
            </a:endParaRPr>
          </a:p>
        </p:txBody>
      </p:sp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9AA6AEA4-1950-283D-34C5-794F4A1CB7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219075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62421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animBg="1"/>
      <p:bldP spid="5" grpId="0" uiExpan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B4B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EXPERIMENTS RELATED WITH PHOTOSYNTHESIS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343400" y="773430"/>
            <a:ext cx="4724400" cy="3931920"/>
          </a:xfrm>
          <a:prstGeom prst="round2SameRect">
            <a:avLst>
              <a:gd name="adj1" fmla="val 0"/>
              <a:gd name="adj2" fmla="val 3818"/>
            </a:avLst>
          </a:prstGeom>
          <a:solidFill>
            <a:srgbClr val="00B4B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91440" tIns="0" rIns="182880" bIns="0" rtlCol="0" anchor="ctr">
            <a:noAutofit/>
          </a:bodyPr>
          <a:lstStyle/>
          <a:p>
            <a:pPr marL="228600" lvl="0" indent="-228600">
              <a:lnSpc>
                <a:spcPts val="2400"/>
              </a:lnSpc>
            </a:pPr>
            <a:r>
              <a:rPr lang="en-GB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 the middle of 19</a:t>
            </a:r>
            <a:r>
              <a:rPr lang="en-GB" sz="19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century, it is discovered that </a:t>
            </a:r>
            <a:r>
              <a:rPr lang="en-GB" sz="19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plants use light energy to make carbohydrates from CO</a:t>
            </a:r>
            <a:r>
              <a:rPr lang="en-GB" sz="1900" b="1" baseline="-25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sz="19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&amp; H</a:t>
            </a:r>
            <a:r>
              <a:rPr lang="en-GB" sz="1900" b="1" baseline="-25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sz="19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O. </a:t>
            </a:r>
            <a:endParaRPr lang="en-US" sz="19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lvl="0" indent="-228600">
              <a:lnSpc>
                <a:spcPts val="2400"/>
              </a:lnSpc>
            </a:pPr>
            <a:r>
              <a:rPr lang="en-GB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Empirical equation of the process of photosynthesis is</a:t>
            </a:r>
          </a:p>
          <a:p>
            <a:pPr marL="228600" lvl="0" indent="-228600">
              <a:lnSpc>
                <a:spcPts val="2400"/>
              </a:lnSpc>
            </a:pPr>
            <a:endParaRPr lang="en-GB" sz="19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lnSpc>
                <a:spcPts val="2400"/>
              </a:lnSpc>
              <a:buNone/>
            </a:pPr>
            <a:endParaRPr lang="en-GB" sz="19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-228600">
              <a:lnSpc>
                <a:spcPts val="2400"/>
              </a:lnSpc>
            </a:pP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Where, [CH</a:t>
            </a:r>
            <a:r>
              <a:rPr lang="en-US" sz="19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O] represents a carbohydrate (e.g., glucose).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grayscl/>
            <a:lum bright="-20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3" b="8333"/>
          <a:stretch>
            <a:fillRect/>
          </a:stretch>
        </p:blipFill>
        <p:spPr bwMode="auto">
          <a:xfrm>
            <a:off x="4991986" y="3028950"/>
            <a:ext cx="3466214" cy="41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Image result for plants sun"/>
          <p:cNvPicPr>
            <a:picLocks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07"/>
          <a:stretch/>
        </p:blipFill>
        <p:spPr bwMode="auto">
          <a:xfrm>
            <a:off x="76198" y="773430"/>
            <a:ext cx="4206240" cy="3931920"/>
          </a:xfrm>
          <a:prstGeom prst="roundRect">
            <a:avLst>
              <a:gd name="adj" fmla="val 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2E05D14-3460-45F0-94EE-370331A8F7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81550"/>
            <a:ext cx="91440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noAutofit/>
            <a:scene3d>
              <a:camera prst="orthographicFront"/>
              <a:lightRig rig="brightRoom" dir="t"/>
            </a:scene3d>
            <a:sp3d prstMaterial="flat"/>
          </a:bodyPr>
          <a:lstStyle/>
          <a:p>
            <a:pPr algn="ctr" eaLnBrk="0" hangingPunct="0"/>
            <a:endParaRPr lang="en-IN" sz="2400" b="1" dirty="0">
              <a:solidFill>
                <a:schemeClr val="tx1">
                  <a:alpha val="30000"/>
                </a:schemeClr>
              </a:solidFill>
              <a:latin typeface="Calibri" pitchFamily="34" charset="0"/>
            </a:endParaRPr>
          </a:p>
        </p:txBody>
      </p:sp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EB2AD6AF-CF99-CA70-B0DE-29A9D6657BE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8082" y="211183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9162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6200" y="2148304"/>
            <a:ext cx="3769708" cy="2557046"/>
            <a:chOff x="76200" y="2266950"/>
            <a:chExt cx="3769708" cy="255704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" y="2266950"/>
              <a:ext cx="3769708" cy="2557046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458078" y="4412218"/>
              <a:ext cx="30059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b="1" dirty="0">
                  <a:solidFill>
                    <a:srgbClr val="9BFF9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Purple and green bacteria</a:t>
              </a:r>
              <a:endParaRPr lang="en-US" dirty="0">
                <a:solidFill>
                  <a:srgbClr val="9BFF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B4B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EXPERIMENTS RELATED WITH PHOTOSYNTHESIS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962400" y="773430"/>
            <a:ext cx="5105400" cy="3931920"/>
          </a:xfrm>
          <a:prstGeom prst="round2SameRect">
            <a:avLst>
              <a:gd name="adj1" fmla="val 0"/>
              <a:gd name="adj2" fmla="val 3818"/>
            </a:avLst>
          </a:prstGeom>
          <a:solidFill>
            <a:srgbClr val="00B4B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182880" tIns="1097280" rIns="182880" bIns="0" rtlCol="0" anchor="ctr">
            <a:noAutofit/>
          </a:bodyPr>
          <a:lstStyle/>
          <a:p>
            <a:pPr marL="0" lvl="0" indent="0">
              <a:spcBef>
                <a:spcPts val="600"/>
              </a:spcBef>
              <a:buNone/>
            </a:pPr>
            <a:endParaRPr lang="en-GB" sz="19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0" indent="0">
              <a:spcBef>
                <a:spcPts val="600"/>
              </a:spcBef>
              <a:buNone/>
            </a:pPr>
            <a:endParaRPr lang="en-US" sz="19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28600" lvl="0" indent="-228600">
              <a:spcBef>
                <a:spcPts val="600"/>
              </a:spcBef>
            </a:pPr>
            <a:r>
              <a:rPr lang="en-GB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 demonstrated that photosynthesis is a light-dependent reaction in which hydrogen from a suitable </a:t>
            </a:r>
            <a:r>
              <a:rPr lang="en-GB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oxidisable</a:t>
            </a:r>
            <a:r>
              <a:rPr lang="en-GB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compound reduces CO</a:t>
            </a:r>
            <a:r>
              <a:rPr lang="en-GB" sz="20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carbohydrates. 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lvl="0" indent="-228600">
              <a:spcBef>
                <a:spcPts val="600"/>
              </a:spcBef>
            </a:pPr>
            <a:r>
              <a:rPr lang="en-GB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can be expressed by:</a:t>
            </a:r>
          </a:p>
          <a:p>
            <a:pPr marL="228600" lvl="0" indent="-228600">
              <a:spcBef>
                <a:spcPts val="600"/>
              </a:spcBef>
            </a:pPr>
            <a:endParaRPr lang="en-GB" sz="19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28600" lvl="0" indent="-228600">
              <a:spcBef>
                <a:spcPts val="600"/>
              </a:spcBef>
            </a:pPr>
            <a:endParaRPr lang="en-GB" sz="19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>
              <a:spcBef>
                <a:spcPts val="600"/>
              </a:spcBef>
            </a:pPr>
            <a:endParaRPr lang="en-US" sz="19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38600" y="867727"/>
            <a:ext cx="4953000" cy="484823"/>
          </a:xfrm>
          <a:prstGeom prst="round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 anchor="ctr">
            <a:noAutofit/>
          </a:bodyPr>
          <a:lstStyle/>
          <a:p>
            <a:pPr algn="ctr"/>
            <a:r>
              <a:rPr lang="en-US" sz="1650" b="1" dirty="0">
                <a:solidFill>
                  <a:srgbClr val="FFFF00"/>
                </a:solidFill>
                <a:effectLst>
                  <a:outerShdw blurRad="38100" dist="50800" dir="2700000" algn="tl">
                    <a:srgbClr val="002060">
                      <a:alpha val="76000"/>
                    </a:srgbClr>
                  </a:outerShdw>
                </a:effectLst>
              </a:rPr>
              <a:t>Experiments by Cornelius van </a:t>
            </a:r>
            <a:r>
              <a:rPr lang="en-US" sz="1650" b="1" dirty="0" err="1">
                <a:solidFill>
                  <a:srgbClr val="FFFF00"/>
                </a:solidFill>
                <a:effectLst>
                  <a:outerShdw blurRad="38100" dist="50800" dir="2700000" algn="tl">
                    <a:srgbClr val="002060">
                      <a:alpha val="76000"/>
                    </a:srgbClr>
                  </a:outerShdw>
                </a:effectLst>
              </a:rPr>
              <a:t>Niel</a:t>
            </a:r>
            <a:r>
              <a:rPr lang="en-US" sz="1650" b="1" dirty="0">
                <a:solidFill>
                  <a:srgbClr val="FFFF00"/>
                </a:solidFill>
                <a:effectLst>
                  <a:outerShdw blurRad="38100" dist="50800" dir="2700000" algn="tl">
                    <a:srgbClr val="002060">
                      <a:alpha val="76000"/>
                    </a:srgbClr>
                  </a:outerShdw>
                </a:effectLst>
              </a:rPr>
              <a:t> (1897-1985)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62"/>
          <a:stretch>
            <a:fillRect/>
          </a:stretch>
        </p:blipFill>
        <p:spPr bwMode="auto">
          <a:xfrm>
            <a:off x="4549140" y="4019550"/>
            <a:ext cx="3909060" cy="41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Image result for Experiments by Cornelius van Niel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73429"/>
            <a:ext cx="1074483" cy="137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sun 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1" y="677184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E62537F-E98D-44A7-91ED-66667901C4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81550"/>
            <a:ext cx="91440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noAutofit/>
            <a:scene3d>
              <a:camera prst="orthographicFront"/>
              <a:lightRig rig="brightRoom" dir="t"/>
            </a:scene3d>
            <a:sp3d prstMaterial="flat"/>
          </a:bodyPr>
          <a:lstStyle/>
          <a:p>
            <a:pPr algn="ctr" eaLnBrk="0" hangingPunct="0"/>
            <a:endParaRPr lang="en-IN" sz="2400" b="1" dirty="0">
              <a:solidFill>
                <a:schemeClr val="tx1">
                  <a:alpha val="30000"/>
                </a:schemeClr>
              </a:solidFill>
              <a:latin typeface="Calibri" pitchFamily="34" charset="0"/>
            </a:endParaRPr>
          </a:p>
        </p:txBody>
      </p:sp>
      <p:pic>
        <p:nvPicPr>
          <p:cNvPr id="8" name="Picture 7" descr="A green and yellow sign&#10;&#10;Description automatically generated">
            <a:extLst>
              <a:ext uri="{FF2B5EF4-FFF2-40B4-BE49-F238E27FC236}">
                <a16:creationId xmlns:a16="http://schemas.microsoft.com/office/drawing/2014/main" id="{432596E8-1A51-7073-87D2-129934ECF2F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3653" y="219075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55085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3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animBg="1"/>
      <p:bldP spid="5" grpId="0" uiExpan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B4B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EXPERIMENTS RELATED WITH PHOTOSYNTHESIS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962400" y="773430"/>
            <a:ext cx="5105400" cy="3931920"/>
          </a:xfrm>
          <a:prstGeom prst="round2SameRect">
            <a:avLst>
              <a:gd name="adj1" fmla="val 0"/>
              <a:gd name="adj2" fmla="val 3818"/>
            </a:avLst>
          </a:prstGeom>
          <a:solidFill>
            <a:srgbClr val="00B4B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91440" tIns="1371600" rIns="91440" bIns="612000" rtlCol="0" anchor="ctr">
            <a:noAutofit/>
          </a:bodyPr>
          <a:lstStyle/>
          <a:p>
            <a:pPr marL="0" lvl="0" indent="0">
              <a:lnSpc>
                <a:spcPts val="2000"/>
              </a:lnSpc>
              <a:spcBef>
                <a:spcPts val="350"/>
              </a:spcBef>
              <a:buNone/>
            </a:pPr>
            <a:endParaRPr lang="en-GB" sz="175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0" indent="0">
              <a:lnSpc>
                <a:spcPts val="2000"/>
              </a:lnSpc>
              <a:spcBef>
                <a:spcPts val="350"/>
              </a:spcBef>
              <a:buNone/>
            </a:pPr>
            <a:endParaRPr lang="en-GB" sz="175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0" indent="0">
              <a:lnSpc>
                <a:spcPts val="2000"/>
              </a:lnSpc>
              <a:spcBef>
                <a:spcPts val="350"/>
              </a:spcBef>
              <a:buNone/>
            </a:pPr>
            <a:endParaRPr lang="en-GB" sz="175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0" indent="0">
              <a:lnSpc>
                <a:spcPts val="2000"/>
              </a:lnSpc>
              <a:spcBef>
                <a:spcPts val="350"/>
              </a:spcBef>
              <a:buNone/>
            </a:pPr>
            <a:endParaRPr lang="en-GB" sz="175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0" indent="0">
              <a:lnSpc>
                <a:spcPts val="2000"/>
              </a:lnSpc>
              <a:spcBef>
                <a:spcPts val="350"/>
              </a:spcBef>
              <a:buNone/>
            </a:pPr>
            <a:endParaRPr lang="en-US" sz="175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28600" lvl="0" indent="-228600">
              <a:lnSpc>
                <a:spcPts val="2000"/>
              </a:lnSpc>
              <a:spcBef>
                <a:spcPts val="350"/>
              </a:spcBef>
            </a:pPr>
            <a:r>
              <a:rPr lang="en-GB" sz="17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Thus, he inferred that the O</a:t>
            </a:r>
            <a:r>
              <a:rPr lang="en-GB" sz="175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sz="17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evolved by green plant comes from H</a:t>
            </a:r>
            <a:r>
              <a:rPr lang="en-GB" sz="175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sz="17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O, not from CO</a:t>
            </a:r>
            <a:r>
              <a:rPr lang="en-GB" sz="175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sz="17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This was later proved by using radio-isotopic techniques.</a:t>
            </a:r>
            <a:endParaRPr lang="en-US" sz="175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lvl="0" indent="-228600">
              <a:lnSpc>
                <a:spcPts val="2000"/>
              </a:lnSpc>
              <a:spcBef>
                <a:spcPts val="350"/>
              </a:spcBef>
            </a:pPr>
            <a:r>
              <a:rPr lang="en-GB" sz="17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Therefore overall correct equation for photosynthesis is:</a:t>
            </a:r>
            <a:endParaRPr lang="en-US" sz="175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ts val="2000"/>
              </a:lnSpc>
              <a:spcBef>
                <a:spcPts val="350"/>
              </a:spcBef>
            </a:pPr>
            <a:endParaRPr lang="en-US" sz="175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>
              <a:lnSpc>
                <a:spcPts val="2000"/>
              </a:lnSpc>
              <a:spcBef>
                <a:spcPts val="350"/>
              </a:spcBef>
            </a:pPr>
            <a:endParaRPr lang="en-US" sz="175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38600" y="867727"/>
            <a:ext cx="4953000" cy="484823"/>
          </a:xfrm>
          <a:prstGeom prst="round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 anchor="ctr">
            <a:noAutofit/>
          </a:bodyPr>
          <a:lstStyle/>
          <a:p>
            <a:pPr algn="ctr"/>
            <a:r>
              <a:rPr lang="en-US" sz="1650" b="1" dirty="0">
                <a:solidFill>
                  <a:srgbClr val="FFFF00"/>
                </a:solidFill>
                <a:effectLst>
                  <a:outerShdw blurRad="38100" dist="50800" dir="2700000" algn="tl">
                    <a:srgbClr val="002060">
                      <a:alpha val="76000"/>
                    </a:srgbClr>
                  </a:outerShdw>
                </a:effectLst>
              </a:rPr>
              <a:t>Experiments by Cornelius van </a:t>
            </a:r>
            <a:r>
              <a:rPr lang="en-US" sz="1650" b="1" dirty="0" err="1">
                <a:solidFill>
                  <a:srgbClr val="FFFF00"/>
                </a:solidFill>
                <a:effectLst>
                  <a:outerShdw blurRad="38100" dist="50800" dir="2700000" algn="tl">
                    <a:srgbClr val="002060">
                      <a:alpha val="76000"/>
                    </a:srgbClr>
                  </a:outerShdw>
                </a:effectLst>
              </a:rPr>
              <a:t>Niel</a:t>
            </a:r>
            <a:r>
              <a:rPr lang="en-US" sz="1650" b="1" dirty="0">
                <a:solidFill>
                  <a:srgbClr val="FFFF00"/>
                </a:solidFill>
                <a:effectLst>
                  <a:outerShdw blurRad="38100" dist="50800" dir="2700000" algn="tl">
                    <a:srgbClr val="002060">
                      <a:alpha val="76000"/>
                    </a:srgbClr>
                  </a:outerShdw>
                </a:effectLst>
              </a:rPr>
              <a:t> (1897-1985)</a:t>
            </a:r>
          </a:p>
        </p:txBody>
      </p:sp>
      <p:pic>
        <p:nvPicPr>
          <p:cNvPr id="10" name="Picture 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263390"/>
            <a:ext cx="3657600" cy="365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33FEE355-8330-443B-954D-E4B089EA8B32}"/>
              </a:ext>
            </a:extLst>
          </p:cNvPr>
          <p:cNvGrpSpPr/>
          <p:nvPr/>
        </p:nvGrpSpPr>
        <p:grpSpPr>
          <a:xfrm>
            <a:off x="76200" y="2148304"/>
            <a:ext cx="3769708" cy="2557046"/>
            <a:chOff x="76200" y="2266950"/>
            <a:chExt cx="3769708" cy="2557046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EAC2E1B0-FA24-4F8C-9996-1AAEFC4EB3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" y="2266950"/>
              <a:ext cx="3769708" cy="2557046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E2CE92C-958A-4660-9199-FF089B17A3A3}"/>
                </a:ext>
              </a:extLst>
            </p:cNvPr>
            <p:cNvSpPr/>
            <p:nvPr/>
          </p:nvSpPr>
          <p:spPr>
            <a:xfrm>
              <a:off x="458078" y="4412218"/>
              <a:ext cx="30059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b="1" dirty="0">
                  <a:solidFill>
                    <a:srgbClr val="9BFF9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Purple and green bacteria</a:t>
              </a:r>
              <a:endParaRPr lang="en-US" dirty="0">
                <a:solidFill>
                  <a:srgbClr val="9BFF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19" name="Picture 2" descr="Image result for Experiments by Cornelius van Niel">
            <a:extLst>
              <a:ext uri="{FF2B5EF4-FFF2-40B4-BE49-F238E27FC236}">
                <a16:creationId xmlns:a16="http://schemas.microsoft.com/office/drawing/2014/main" id="{E085388A-75BE-4F45-A9E4-D7CA49BE42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73429"/>
            <a:ext cx="1074483" cy="137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Image result for sun png">
            <a:extLst>
              <a:ext uri="{FF2B5EF4-FFF2-40B4-BE49-F238E27FC236}">
                <a16:creationId xmlns:a16="http://schemas.microsoft.com/office/drawing/2014/main" id="{9B712654-FA63-40B8-A0ED-544CA65B4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1" y="677184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D300F5F-00B1-49E2-A46D-1556D6C556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81550"/>
            <a:ext cx="91440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noAutofit/>
            <a:scene3d>
              <a:camera prst="orthographicFront"/>
              <a:lightRig rig="brightRoom" dir="t"/>
            </a:scene3d>
            <a:sp3d prstMaterial="flat"/>
          </a:bodyPr>
          <a:lstStyle/>
          <a:p>
            <a:pPr algn="ctr" eaLnBrk="0" hangingPunct="0"/>
            <a:endParaRPr lang="en-IN" sz="2400" b="1" dirty="0">
              <a:solidFill>
                <a:schemeClr val="tx1">
                  <a:alpha val="30000"/>
                </a:schemeClr>
              </a:solidFill>
              <a:latin typeface="Calibri" pitchFamily="34" charset="0"/>
            </a:endParaRPr>
          </a:p>
        </p:txBody>
      </p:sp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483E476C-61AA-B102-D39E-6F47B76B6EA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1071" y="228102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35282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D1AA4-6246-D94B-1046-281D5D47D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85750"/>
            <a:ext cx="7848600" cy="4572000"/>
          </a:xfrm>
        </p:spPr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Who proved that oxygen evolved in photosynthesis comes from water?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1. Calvin				2. Mayer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3. Blackman			4. Ruben, Hassid and Kamen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dirty="0"/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1C8C10EF-6916-5251-96C0-F288905C45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56903"/>
            <a:ext cx="5410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Photosynthesis is correctly explained by the equation</a:t>
            </a: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E00D470C-BD06-ABF5-4CD3-0CF45C0669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4964" y="2549519"/>
            <a:ext cx="175035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6CO</a:t>
            </a:r>
            <a:r>
              <a:rPr kumimoji="0" lang="en-US" altLang="en-US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+6H</a:t>
            </a:r>
            <a:r>
              <a:rPr kumimoji="0" lang="en-US" altLang="en-US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→</a:t>
            </a:r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07C1A4A3-B4B1-956B-4C71-DE95B075A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2715" y="2999448"/>
            <a:ext cx="1856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6CO</a:t>
            </a:r>
            <a:r>
              <a:rPr kumimoji="0" lang="en-US" altLang="en-US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+ 6H</a:t>
            </a:r>
            <a:r>
              <a:rPr kumimoji="0" lang="en-US" altLang="en-US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→</a:t>
            </a:r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56375BBC-9F32-9030-2135-9A6DE24D72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3106" y="3421618"/>
            <a:ext cx="202606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2CO</a:t>
            </a:r>
            <a:r>
              <a:rPr kumimoji="0" lang="en-US" altLang="en-US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+ 12H</a:t>
            </a:r>
            <a:r>
              <a:rPr kumimoji="0" lang="en-US" altLang="en-US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→ 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9636F455-F29F-7C85-483D-9671D31341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8864" y="3384437"/>
            <a:ext cx="155638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kumimoji="0" lang="en-US" altLang="en-US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kumimoji="0" lang="en-US" altLang="en-US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kumimoji="0" lang="en-US" altLang="en-US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+2CO</a:t>
            </a:r>
            <a:r>
              <a:rPr kumimoji="0" lang="en-US" altLang="en-US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DF0AF55-CE44-47FF-99A8-88810A310C90}"/>
              </a:ext>
            </a:extLst>
          </p:cNvPr>
          <p:cNvSpPr txBox="1"/>
          <p:nvPr/>
        </p:nvSpPr>
        <p:spPr>
          <a:xfrm>
            <a:off x="944964" y="2150983"/>
            <a:ext cx="2133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6CO</a:t>
            </a:r>
            <a:r>
              <a:rPr kumimoji="0" lang="en-US" altLang="en-US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+ 12H</a:t>
            </a:r>
            <a:r>
              <a:rPr kumimoji="0" lang="en-US" altLang="en-US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 →</a:t>
            </a:r>
            <a:endParaRPr lang="en-IN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5829419-E8BE-8737-9AAF-00AC0528AC7B}"/>
              </a:ext>
            </a:extLst>
          </p:cNvPr>
          <p:cNvSpPr txBox="1"/>
          <p:nvPr/>
        </p:nvSpPr>
        <p:spPr>
          <a:xfrm>
            <a:off x="2879406" y="2135326"/>
            <a:ext cx="2133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kumimoji="0" lang="en-US" altLang="en-US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kumimoji="0" lang="en-US" altLang="en-US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kumimoji="0" lang="en-US" altLang="en-US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+6O</a:t>
            </a:r>
            <a:r>
              <a:rPr kumimoji="0" lang="en-US" altLang="en-US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+6H</a:t>
            </a:r>
            <a:r>
              <a:rPr kumimoji="0" lang="en-US" altLang="en-US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endParaRPr lang="en-IN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F5ECE9-B3E3-E5CF-0CFE-8379824AF994}"/>
              </a:ext>
            </a:extLst>
          </p:cNvPr>
          <p:cNvSpPr txBox="1"/>
          <p:nvPr/>
        </p:nvSpPr>
        <p:spPr>
          <a:xfrm>
            <a:off x="2695315" y="2559784"/>
            <a:ext cx="2133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kumimoji="0" lang="en-US" altLang="en-US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kumimoji="0" lang="en-US" altLang="en-US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kumimoji="0" lang="en-US" altLang="en-US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+ 6O</a:t>
            </a:r>
            <a:r>
              <a:rPr kumimoji="0" lang="en-US" altLang="en-US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+6H</a:t>
            </a:r>
            <a:r>
              <a:rPr kumimoji="0" lang="en-US" altLang="en-US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10FFFA5-F63B-E8EF-7517-FB4F0493EE6B}"/>
              </a:ext>
            </a:extLst>
          </p:cNvPr>
          <p:cNvSpPr txBox="1"/>
          <p:nvPr/>
        </p:nvSpPr>
        <p:spPr>
          <a:xfrm>
            <a:off x="2740348" y="2983791"/>
            <a:ext cx="17503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kumimoji="0" lang="en-US" altLang="en-US" sz="18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kumimoji="0" lang="en-US" altLang="en-US" sz="18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kumimoji="0" lang="en-US" altLang="en-US" sz="18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+ 6O</a:t>
            </a:r>
            <a:r>
              <a:rPr kumimoji="0" lang="en-US" altLang="en-US" sz="18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24" name="Picture 23" descr="A green and yellow sign&#10;&#10;Description automatically generated">
            <a:extLst>
              <a:ext uri="{FF2B5EF4-FFF2-40B4-BE49-F238E27FC236}">
                <a16:creationId xmlns:a16="http://schemas.microsoft.com/office/drawing/2014/main" id="{2BA2B6B0-066A-D8D6-3704-32B15EF39B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282" y="2857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33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50C38-E826-0B26-1A75-55332E0255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285750"/>
            <a:ext cx="7543800" cy="4572000"/>
          </a:xfrm>
        </p:spPr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The first action spectrum of photosynthesis was described by Engelman was related to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1. Algae					2. Mint plant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3. Bacteria					4. Bryophytes</a:t>
            </a: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Who discovered that light is essential for releasing oxygen in plants?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1. Stephen Hales				2. Lavoisier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3. Jan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Ingenhousz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	4. Von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Helmont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A green and yellow sign&#10;&#10;Description automatically generated">
            <a:extLst>
              <a:ext uri="{FF2B5EF4-FFF2-40B4-BE49-F238E27FC236}">
                <a16:creationId xmlns:a16="http://schemas.microsoft.com/office/drawing/2014/main" id="{54E33BB6-A61A-0868-FF37-916ABC53B4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282" y="2857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889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418CE-4F98-F44A-2740-A6B60EC334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082" y="285750"/>
            <a:ext cx="8088718" cy="4724400"/>
          </a:xfrm>
        </p:spPr>
        <p:txBody>
          <a:bodyPr>
            <a:norm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 In photosynthesis, action and absorption spectrum were related by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1. Von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Helmont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		2.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Englemann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3. Emerson 						4.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Lovoisier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Joseph Priestley observed that when mouse alone was placed in a closed bell jar with burning candle, it was suffocated and candle burning extinguished but when mouse was placed with a mint plant in the same bell jar, that mouse stayed alive and candle continued to burn. What he concluded from this experiment?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	Burning candle remove the air</a:t>
            </a:r>
            <a:r>
              <a:rPr lang="en-IN" sz="1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	Mint plant restores the air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3.	 Both (1) and (2)</a:t>
            </a:r>
            <a:r>
              <a:rPr lang="en-IN" sz="1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			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	 CO</a:t>
            </a:r>
            <a:r>
              <a:rPr lang="en-US" sz="1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 required for burning of candle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7CB1F64D-84CE-84A9-BF31-EB70F91E26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2857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01422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B1AAF-7702-2A85-C7CD-690B2784B1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082" y="209550"/>
            <a:ext cx="7555318" cy="4724400"/>
          </a:xfrm>
        </p:spPr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7. Oxygen which is liberated during photosynthesis comes from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1. Carbon di oxide					2. Water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3. Chlorophyll						4.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Phosphoglyceric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acid</a:t>
            </a:r>
          </a:p>
          <a:p>
            <a:pPr marL="2286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1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8. During photosynthesis the oxygen in glucose comes from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1. Water						2. Carbon di oxide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3. O</a:t>
            </a:r>
            <a:r>
              <a:rPr lang="en-US" sz="1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air						4. Both from water and CO</a:t>
            </a:r>
            <a:r>
              <a:rPr lang="en-US" sz="1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94D2CCD0-FE43-9D9D-6602-1F788BCE7B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2857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78805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2F7E3-6C43-0792-E91F-7081650658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944" y="133350"/>
            <a:ext cx="7701856" cy="4800600"/>
          </a:xfrm>
        </p:spPr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Name of the scientist who pointed out the importance of different wavelengths of light using a green algae and aerobic bacteria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1. Priestley					2. Ingen-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Housz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3. K.V.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Thimann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4.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Englemann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10. Photosynthesis is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1.	Oxidative, exergonic, catabolic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2. 	Redox-reaction, endergonic, anabolic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3.	Reductive, exergonic, anabolic</a:t>
            </a:r>
            <a:endParaRPr lang="en-IN" sz="1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	Reductive endergonic catabolic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4EDC04F0-0B32-8989-621E-2589F308C8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2857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2327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003FA-604F-7225-53C1-D177B12975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436" y="209550"/>
            <a:ext cx="7550964" cy="4800600"/>
          </a:xfrm>
        </p:spPr>
        <p:txBody>
          <a:bodyPr/>
          <a:lstStyle/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E8A51A25-863B-EFFF-ACCD-2B21283BFD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2857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9236884-7139-31B4-CCEA-9E227DB953C9}"/>
              </a:ext>
            </a:extLst>
          </p:cNvPr>
          <p:cNvSpPr txBox="1"/>
          <p:nvPr/>
        </p:nvSpPr>
        <p:spPr>
          <a:xfrm>
            <a:off x="457200" y="285750"/>
            <a:ext cx="7391400" cy="4643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11. Regarding photosynthesis, Jan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Ingenhousz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established the essentiality of sunlight and green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colour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respectively by using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Bell jar setup and an aquatic plant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2. An aquatic plant and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radioisotopic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technique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3. Cladophora algae and purple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sulphur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bacteria</a:t>
            </a:r>
            <a:endParaRPr lang="en-IN" sz="1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Bell jar setup and green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sulphur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bacteria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Who, after conducting experiments on purple and green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sulphur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bacteria, inferred that O</a:t>
            </a:r>
            <a:r>
              <a:rPr lang="en-US" sz="1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evolved during photosynthesis comes from H</a:t>
            </a:r>
            <a:r>
              <a:rPr lang="en-US" sz="1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not from CO</a:t>
            </a:r>
            <a:r>
              <a:rPr lang="en-US" sz="1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Sachs			2. Engelmann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3. Van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Niel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4.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Blackmann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12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790775-78A3-AC1C-E2F2-487D8BD4C7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209550"/>
            <a:ext cx="7696200" cy="4800600"/>
          </a:xfrm>
        </p:spPr>
        <p:txBody>
          <a:bodyPr>
            <a:norm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13. Which of the following is true for photosynthesis?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1. Reduction of CO</a:t>
            </a:r>
            <a:r>
              <a:rPr lang="en-US" sz="1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water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2. Oxidation of CO</a:t>
            </a:r>
            <a:r>
              <a:rPr lang="en-US" sz="1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water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3. Reduction of CO</a:t>
            </a:r>
            <a:r>
              <a:rPr lang="en-US" sz="1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oxidation of water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4. Oxidation of CO</a:t>
            </a:r>
            <a:r>
              <a:rPr lang="en-US" sz="1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reduction of water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14. The molecule present in the reaction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centre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photosystem is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1. Chlorophyll-a				2. Chlorophyll-b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3. Chlorophyll-c				4. Chlorophyll-d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dirty="0"/>
          </a:p>
        </p:txBody>
      </p:sp>
      <p:pic>
        <p:nvPicPr>
          <p:cNvPr id="5" name="Picture 4" descr="A green and yellow sign&#10;&#10;Description automatically generated">
            <a:extLst>
              <a:ext uri="{FF2B5EF4-FFF2-40B4-BE49-F238E27FC236}">
                <a16:creationId xmlns:a16="http://schemas.microsoft.com/office/drawing/2014/main" id="{51842441-D2DB-FC55-DC71-8AD075CFB9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2857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24481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1593EF-31BA-503E-8256-AE9900829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285750"/>
            <a:ext cx="7696200" cy="4724400"/>
          </a:xfrm>
        </p:spPr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15. Who discovered that light is essential for releasing oxygen in plants?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1. Stephen Hales					2. Lavoisier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3. Jan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Ingenhousz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		4. Von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Helmont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1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A green and yellow sign&#10;&#10;Description automatically generated">
            <a:extLst>
              <a:ext uri="{FF2B5EF4-FFF2-40B4-BE49-F238E27FC236}">
                <a16:creationId xmlns:a16="http://schemas.microsoft.com/office/drawing/2014/main" id="{EFD9A4B2-9024-03A8-3102-DF68428AC7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2857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04343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://images.clipartpanda.com/flower-plant-with-roots-plant-and-roots-with-mineral-list-preview.pn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418568"/>
            <a:ext cx="8534400" cy="981982"/>
          </a:xfrm>
        </p:spPr>
        <p:txBody>
          <a:bodyPr anchor="ctr">
            <a:prstTxWarp prst="textPlain">
              <a:avLst/>
            </a:prstTxWarp>
            <a:noAutofit/>
          </a:bodyPr>
          <a:lstStyle/>
          <a:p>
            <a:pPr algn="ctr">
              <a:lnSpc>
                <a:spcPct val="120000"/>
              </a:lnSpc>
              <a:buNone/>
            </a:pPr>
            <a:r>
              <a:rPr lang="en-US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rgbClr val="FFFF99"/>
                    </a:gs>
                    <a:gs pos="100000">
                      <a:srgbClr val="FFFF00"/>
                    </a:gs>
                  </a:gsLst>
                  <a:lin ang="5400000" scaled="0"/>
                </a:gradFill>
                <a:effectLst>
                  <a:outerShdw blurRad="25400" dist="38100" dir="9000000" algn="ctr" rotWithShape="0">
                    <a:srgbClr val="006600">
                      <a:alpha val="99000"/>
                    </a:srgbClr>
                  </a:outerShdw>
                </a:effectLst>
                <a:latin typeface="Comic Sans MS" panose="030F0702030302020204" pitchFamily="66" charset="0"/>
              </a:rPr>
              <a:t>P</a:t>
            </a:r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rgbClr val="FFFF99"/>
                    </a:gs>
                    <a:gs pos="100000">
                      <a:srgbClr val="FFFF00"/>
                    </a:gs>
                  </a:gsLst>
                  <a:lin ang="5400000" scaled="0"/>
                </a:gradFill>
                <a:effectLst>
                  <a:outerShdw blurRad="25400" dist="38100" dir="9000000" algn="ctr" rotWithShape="0">
                    <a:srgbClr val="006600">
                      <a:alpha val="99000"/>
                    </a:srgbClr>
                  </a:outerShdw>
                </a:effectLst>
                <a:latin typeface="Comic Sans MS" panose="030F0702030302020204" pitchFamily="66" charset="0"/>
              </a:rPr>
              <a:t>HOTOSYNTHESIS: </a:t>
            </a:r>
            <a:r>
              <a:rPr 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rgbClr val="FFFF99"/>
                    </a:gs>
                    <a:gs pos="100000">
                      <a:srgbClr val="FFFF00"/>
                    </a:gs>
                  </a:gsLst>
                  <a:lin ang="5400000" scaled="0"/>
                </a:gradFill>
                <a:effectLst>
                  <a:outerShdw blurRad="25400" dist="38100" dir="9000000" algn="ctr" rotWithShape="0">
                    <a:srgbClr val="006600">
                      <a:alpha val="99000"/>
                    </a:srgbClr>
                  </a:outerShdw>
                </a:effectLst>
                <a:latin typeface="Comic Sans MS" panose="030F0702030302020204" pitchFamily="66" charset="0"/>
              </a:rPr>
              <a:t>S</a:t>
            </a:r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rgbClr val="FFFF99"/>
                    </a:gs>
                    <a:gs pos="100000">
                      <a:srgbClr val="FFFF00"/>
                    </a:gs>
                  </a:gsLst>
                  <a:lin ang="5400000" scaled="0"/>
                </a:gradFill>
                <a:effectLst>
                  <a:outerShdw blurRad="25400" dist="38100" dir="9000000" algn="ctr" rotWithShape="0">
                    <a:srgbClr val="006600">
                      <a:alpha val="99000"/>
                    </a:srgbClr>
                  </a:outerShdw>
                </a:effectLst>
                <a:latin typeface="Comic Sans MS" panose="030F0702030302020204" pitchFamily="66" charset="0"/>
              </a:rPr>
              <a:t>ITE &amp; </a:t>
            </a:r>
            <a:r>
              <a:rPr 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rgbClr val="FFFF99"/>
                    </a:gs>
                    <a:gs pos="100000">
                      <a:srgbClr val="FFFF00"/>
                    </a:gs>
                  </a:gsLst>
                  <a:lin ang="5400000" scaled="0"/>
                </a:gradFill>
                <a:effectLst>
                  <a:outerShdw blurRad="25400" dist="38100" dir="9000000" algn="ctr" rotWithShape="0">
                    <a:srgbClr val="006600">
                      <a:alpha val="99000"/>
                    </a:srgbClr>
                  </a:outerShdw>
                </a:effectLst>
                <a:latin typeface="Comic Sans MS" panose="030F0702030302020204" pitchFamily="66" charset="0"/>
              </a:rPr>
              <a:t>P</a:t>
            </a:r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rgbClr val="FFFF99"/>
                    </a:gs>
                    <a:gs pos="100000">
                      <a:srgbClr val="FFFF00"/>
                    </a:gs>
                  </a:gsLst>
                  <a:lin ang="5400000" scaled="0"/>
                </a:gradFill>
                <a:effectLst>
                  <a:outerShdw blurRad="25400" dist="38100" dir="9000000" algn="ctr" rotWithShape="0">
                    <a:srgbClr val="006600">
                      <a:alpha val="99000"/>
                    </a:srgbClr>
                  </a:outerShdw>
                </a:effectLst>
                <a:latin typeface="Comic Sans MS" panose="030F0702030302020204" pitchFamily="66" charset="0"/>
              </a:rPr>
              <a:t>IGMENTS</a:t>
            </a:r>
            <a:endParaRPr lang="en-US" sz="1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rgbClr val="FFFF99"/>
                  </a:gs>
                  <a:gs pos="100000">
                    <a:srgbClr val="FFFF00"/>
                  </a:gs>
                </a:gsLst>
                <a:lin ang="5400000" scaled="0"/>
              </a:gradFill>
              <a:effectLst>
                <a:outerShdw blurRad="25400" dist="38100" dir="9000000" algn="ctr" rotWithShape="0">
                  <a:srgbClr val="006600">
                    <a:alpha val="99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88" y="190500"/>
            <a:ext cx="3886200" cy="2914650"/>
          </a:xfrm>
          <a:prstGeom prst="rect">
            <a:avLst/>
          </a:prstGeom>
        </p:spPr>
      </p:pic>
      <p:pic>
        <p:nvPicPr>
          <p:cNvPr id="23554" name="Picture 2" descr="Image result for chloroplast 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81693"/>
            <a:ext cx="3737310" cy="255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AEE29537-3327-2A1E-A047-5DEB134CE5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32046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3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PHOTOSYNTHESIS: SITE AND PIGMENTS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38600" y="742950"/>
            <a:ext cx="5029200" cy="484823"/>
          </a:xfrm>
          <a:prstGeom prst="roundRect">
            <a:avLst/>
          </a:prstGeom>
          <a:solidFill>
            <a:srgbClr val="00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</a:rPr>
              <a:t>Chloroplasts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34" y="666750"/>
            <a:ext cx="3818466" cy="408432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27DB240-7644-429C-90D4-C7BFBF749F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81550"/>
            <a:ext cx="91440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noAutofit/>
            <a:scene3d>
              <a:camera prst="orthographicFront"/>
              <a:lightRig rig="brightRoom" dir="t"/>
            </a:scene3d>
            <a:sp3d prstMaterial="flat"/>
          </a:bodyPr>
          <a:lstStyle/>
          <a:p>
            <a:pPr algn="ctr" eaLnBrk="0" hangingPunct="0"/>
            <a:endParaRPr lang="en-IN" sz="2400" b="1" dirty="0">
              <a:solidFill>
                <a:schemeClr val="tx1">
                  <a:alpha val="30000"/>
                </a:schemeClr>
              </a:solidFill>
              <a:latin typeface="Calibri" pitchFamily="34" charset="0"/>
            </a:endParaRPr>
          </a:p>
        </p:txBody>
      </p:sp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A512BFF6-3380-C42A-3356-201B4C04D3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15569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PHOTOSYNTHESIS: SITE AND PIGMENTS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962400" y="739676"/>
            <a:ext cx="5105400" cy="4084320"/>
          </a:xfrm>
          <a:prstGeom prst="round2SameRect">
            <a:avLst>
              <a:gd name="adj1" fmla="val 0"/>
              <a:gd name="adj2" fmla="val 3818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91440" tIns="1188720" rIns="182880" bIns="612000" rtlCol="0" anchor="ctr">
            <a:noAutofit/>
          </a:bodyPr>
          <a:lstStyle/>
          <a:p>
            <a:pPr marL="228600" lvl="0" indent="-228600">
              <a:lnSpc>
                <a:spcPts val="2300"/>
              </a:lnSpc>
            </a:pPr>
            <a:r>
              <a:rPr lang="en-GB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GB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membrane system</a:t>
            </a:r>
            <a:r>
              <a:rPr lang="en-GB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traps light energy and synthesise ATP and NADPH. It is called </a:t>
            </a:r>
            <a:r>
              <a:rPr lang="en-GB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light reactions.</a:t>
            </a:r>
            <a:endParaRPr lang="en-US" sz="19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lvl="0" indent="-228600">
              <a:lnSpc>
                <a:spcPts val="2300"/>
              </a:lnSpc>
            </a:pPr>
            <a:r>
              <a:rPr lang="en-GB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en-GB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stroma,</a:t>
            </a:r>
            <a:r>
              <a:rPr lang="en-GB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enzymatic reactions incorporate CO</a:t>
            </a:r>
            <a:r>
              <a:rPr lang="en-GB" sz="1900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into the plant for synthesizing sugar, which in turn forms starch. It is called </a:t>
            </a:r>
            <a:r>
              <a:rPr lang="en-GB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dark reactions</a:t>
            </a:r>
            <a:r>
              <a:rPr lang="en-GB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It does not mean that they occur in darkness or that they are not light dependent.</a:t>
            </a:r>
            <a:endParaRPr lang="en-US" sz="19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339" y="739675"/>
            <a:ext cx="3801861" cy="408432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0B16CA5-98F0-4EB3-8008-58DCDD493098}"/>
              </a:ext>
            </a:extLst>
          </p:cNvPr>
          <p:cNvSpPr txBox="1"/>
          <p:nvPr/>
        </p:nvSpPr>
        <p:spPr>
          <a:xfrm>
            <a:off x="4038600" y="742950"/>
            <a:ext cx="5029200" cy="484823"/>
          </a:xfrm>
          <a:prstGeom prst="roundRect">
            <a:avLst/>
          </a:prstGeom>
          <a:solidFill>
            <a:srgbClr val="00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</a:rPr>
              <a:t>Chloroplasts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F5A3C1-3222-4C51-9206-1D4A9EBA2C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81550"/>
            <a:ext cx="91440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noAutofit/>
            <a:scene3d>
              <a:camera prst="orthographicFront"/>
              <a:lightRig rig="brightRoom" dir="t"/>
            </a:scene3d>
            <a:sp3d prstMaterial="flat"/>
          </a:bodyPr>
          <a:lstStyle/>
          <a:p>
            <a:pPr algn="ctr" eaLnBrk="0" hangingPunct="0"/>
            <a:endParaRPr lang="en-IN" sz="2400" b="1" dirty="0">
              <a:solidFill>
                <a:schemeClr val="tx1">
                  <a:alpha val="30000"/>
                </a:schemeClr>
              </a:solidFill>
              <a:latin typeface="Calibri" pitchFamily="34" charset="0"/>
            </a:endParaRPr>
          </a:p>
        </p:txBody>
      </p:sp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5068DA45-C890-A6DD-D393-638D08704B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8868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PHOTOSYNTHESIS: SITE AND PIGMENTS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419600" y="2267791"/>
            <a:ext cx="4648199" cy="238398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0" tIns="0" rIns="0" bIns="0" rtlCol="0" anchor="ctr">
            <a:noAutofit/>
          </a:bodyPr>
          <a:lstStyle/>
          <a:p>
            <a:pPr marL="228600" lvl="0" indent="-228600">
              <a:spcBef>
                <a:spcPts val="400"/>
              </a:spcBef>
            </a:pP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Pigments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lvl="0" indent="-228600">
              <a:spcBef>
                <a:spcPts val="400"/>
              </a:spcBef>
            </a:pP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Chromatography</a:t>
            </a:r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25475" lvl="1" indent="-342900">
              <a:spcBef>
                <a:spcPts val="400"/>
              </a:spcBef>
              <a:buFont typeface="Wingdings" panose="05000000000000000000" pitchFamily="2" charset="2"/>
              <a:buChar char="Ø"/>
            </a:pPr>
            <a:r>
              <a:rPr lang="en-GB" sz="2000" b="1" dirty="0">
                <a:ln>
                  <a:solidFill>
                    <a:schemeClr val="bg1">
                      <a:lumMod val="50000"/>
                    </a:schemeClr>
                  </a:solidFill>
                </a:ln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Chlorophyll </a:t>
            </a:r>
            <a:r>
              <a:rPr lang="en-GB" sz="2000" b="1" i="1" dirty="0">
                <a:ln>
                  <a:solidFill>
                    <a:schemeClr val="bg1">
                      <a:lumMod val="50000"/>
                    </a:schemeClr>
                  </a:solidFill>
                </a:ln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a: 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25475" lvl="1" indent="-342900">
              <a:spcBef>
                <a:spcPts val="400"/>
              </a:spcBef>
              <a:buFont typeface="Wingdings" panose="05000000000000000000" pitchFamily="2" charset="2"/>
              <a:buChar char="Ø"/>
            </a:pPr>
            <a:r>
              <a:rPr lang="en-GB" sz="2000" b="1" dirty="0">
                <a:ln>
                  <a:solidFill>
                    <a:schemeClr val="bg1">
                      <a:lumMod val="50000"/>
                    </a:schemeClr>
                  </a:solidFill>
                </a:ln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Chlorophyll </a:t>
            </a:r>
            <a:r>
              <a:rPr lang="en-GB" sz="2000" b="1" i="1" dirty="0">
                <a:ln>
                  <a:solidFill>
                    <a:schemeClr val="bg1">
                      <a:lumMod val="50000"/>
                    </a:schemeClr>
                  </a:solidFill>
                </a:ln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b: 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25475" lvl="1" indent="-342900">
              <a:spcBef>
                <a:spcPts val="400"/>
              </a:spcBef>
              <a:buFont typeface="Wingdings" panose="05000000000000000000" pitchFamily="2" charset="2"/>
              <a:buChar char="Ø"/>
            </a:pPr>
            <a:r>
              <a:rPr lang="en-GB" sz="2000" b="1" dirty="0">
                <a:ln>
                  <a:solidFill>
                    <a:schemeClr val="bg1">
                      <a:lumMod val="50000"/>
                    </a:schemeClr>
                  </a:solidFill>
                </a:ln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Xanthophylls:</a:t>
            </a:r>
            <a:r>
              <a:rPr lang="en-GB" sz="2000" dirty="0">
                <a:ln>
                  <a:solidFill>
                    <a:schemeClr val="bg1">
                      <a:lumMod val="50000"/>
                    </a:schemeClr>
                  </a:solidFill>
                </a:ln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25475" lvl="1" indent="-342900">
              <a:spcBef>
                <a:spcPts val="400"/>
              </a:spcBef>
              <a:buFont typeface="Wingdings" panose="05000000000000000000" pitchFamily="2" charset="2"/>
              <a:buChar char="Ø"/>
            </a:pPr>
            <a:r>
              <a:rPr lang="en-GB" sz="2000" b="1" dirty="0">
                <a:ln>
                  <a:solidFill>
                    <a:schemeClr val="bg1">
                      <a:lumMod val="50000"/>
                    </a:schemeClr>
                  </a:solidFill>
                </a:ln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Carotenoids: 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" y="715327"/>
            <a:ext cx="8991600" cy="484823"/>
          </a:xfrm>
          <a:prstGeom prst="roundRect">
            <a:avLst/>
          </a:prstGeom>
          <a:solidFill>
            <a:srgbClr val="00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 anchor="ctr">
            <a:noAutofit/>
          </a:bodyPr>
          <a:lstStyle/>
          <a:p>
            <a:pPr algn="ctr"/>
            <a:r>
              <a:rPr lang="en-US" sz="2000" b="1" dirty="0">
                <a:solidFill>
                  <a:srgbClr val="FFFF00"/>
                </a:solidFill>
              </a:rPr>
              <a:t>PIGMENTS INVOLVED IN PHOTOSYNTHESIS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B83A16-CA22-42E8-8A51-2A25403996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81550"/>
            <a:ext cx="91440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noAutofit/>
            <a:scene3d>
              <a:camera prst="orthographicFront"/>
              <a:lightRig rig="brightRoom" dir="t"/>
            </a:scene3d>
            <a:sp3d prstMaterial="flat"/>
          </a:bodyPr>
          <a:lstStyle/>
          <a:p>
            <a:pPr algn="ctr" eaLnBrk="0" hangingPunct="0"/>
            <a:endParaRPr lang="en-IN" sz="2400" b="1" dirty="0">
              <a:solidFill>
                <a:schemeClr val="tx1">
                  <a:alpha val="30000"/>
                </a:schemeClr>
              </a:solidFill>
              <a:latin typeface="Calibri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754DD9-B45B-4A36-8A18-83B22A2842F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1820" y="1247425"/>
            <a:ext cx="2176780" cy="10203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E274B13-A5A7-478C-99F1-2C07B8C97D5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72" y="1317432"/>
            <a:ext cx="4189328" cy="3387918"/>
          </a:xfrm>
          <a:prstGeom prst="roundRect">
            <a:avLst>
              <a:gd name="adj" fmla="val 2086"/>
            </a:avLst>
          </a:prstGeom>
          <a:ln>
            <a:solidFill>
              <a:schemeClr val="tx1"/>
            </a:solidFill>
          </a:ln>
        </p:spPr>
      </p:pic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A627B42F-4F13-D39E-2A4B-EB8C4AAE82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72984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5" grpId="0" uiExpan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PHOTOSYNTHESIS: SITE AND PIGMENTS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419600" y="3905670"/>
            <a:ext cx="4648200" cy="236136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0" tIns="0" rIns="0" bIns="0" rtlCol="0" anchor="ctr">
            <a:noAutofit/>
          </a:bodyPr>
          <a:lstStyle/>
          <a:p>
            <a:pPr marL="0" indent="0">
              <a:buNone/>
            </a:pPr>
            <a:endParaRPr lang="en-US" sz="1800" dirty="0">
              <a:solidFill>
                <a:srgbClr val="0066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521AD1-1B62-49A4-8391-01E8534BD944}"/>
              </a:ext>
            </a:extLst>
          </p:cNvPr>
          <p:cNvSpPr txBox="1"/>
          <p:nvPr/>
        </p:nvSpPr>
        <p:spPr>
          <a:xfrm>
            <a:off x="76200" y="715327"/>
            <a:ext cx="8991600" cy="484823"/>
          </a:xfrm>
          <a:prstGeom prst="roundRect">
            <a:avLst/>
          </a:prstGeom>
          <a:solidFill>
            <a:srgbClr val="00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 anchor="ctr">
            <a:noAutofit/>
          </a:bodyPr>
          <a:lstStyle/>
          <a:p>
            <a:pPr algn="ctr"/>
            <a:r>
              <a:rPr lang="en-US" sz="2000" b="1" dirty="0">
                <a:solidFill>
                  <a:srgbClr val="FFFF00"/>
                </a:solidFill>
              </a:rPr>
              <a:t>PIGMENTS INVOLVED IN PHOTOSYNTHESIS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C92BF8-BE4A-4A38-BBE2-C7DB50F6EA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81550"/>
            <a:ext cx="91440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noAutofit/>
            <a:scene3d>
              <a:camera prst="orthographicFront"/>
              <a:lightRig rig="brightRoom" dir="t"/>
            </a:scene3d>
            <a:sp3d prstMaterial="flat"/>
          </a:bodyPr>
          <a:lstStyle/>
          <a:p>
            <a:pPr algn="ctr" eaLnBrk="0" hangingPunct="0"/>
            <a:endParaRPr lang="en-IN" sz="2400" b="1" dirty="0">
              <a:solidFill>
                <a:schemeClr val="tx1">
                  <a:alpha val="30000"/>
                </a:schemeClr>
              </a:solidFill>
              <a:latin typeface="Calibri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994D528-9DAF-41EB-A2E1-0FF7124FF0A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1820" y="1247425"/>
            <a:ext cx="2176780" cy="1020366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4F95F3B-0357-5B89-DF94-5372627F8F62}"/>
              </a:ext>
            </a:extLst>
          </p:cNvPr>
          <p:cNvSpPr txBox="1">
            <a:spLocks/>
          </p:cNvSpPr>
          <p:nvPr/>
        </p:nvSpPr>
        <p:spPr>
          <a:xfrm>
            <a:off x="4495800" y="2248110"/>
            <a:ext cx="4648200" cy="236136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0" tIns="0" rIns="0" bIns="0" rtlCol="0" anchor="ctr">
            <a:no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5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35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05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05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187950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05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05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05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05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228600" indent="-228600" fontAlgn="auto"/>
            <a:r>
              <a:rPr lang="en-GB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Chlorophyll </a:t>
            </a:r>
            <a:r>
              <a:rPr lang="en-GB" sz="18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b, </a:t>
            </a:r>
            <a:r>
              <a:rPr lang="en-GB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Xanthophylls &amp; Carotenoids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 Accessory pigments.</a:t>
            </a:r>
          </a:p>
          <a:p>
            <a:pPr marL="0" indent="0" algn="ctr" fontAlgn="auto">
              <a:lnSpc>
                <a:spcPct val="150000"/>
              </a:lnSpc>
              <a:buFont typeface="Wingdings 3" charset="2"/>
              <a:buNone/>
            </a:pPr>
            <a:r>
              <a:rPr lang="en-GB" sz="2000" b="1" dirty="0">
                <a:effectLst>
                  <a:outerShdw blurRad="38100" dist="63500" dir="2700000" algn="tl">
                    <a:srgbClr val="FFFF00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Functions of accessory pigments</a:t>
            </a:r>
            <a:endParaRPr lang="en-US" sz="2000" dirty="0">
              <a:effectLst>
                <a:outerShdw blurRad="38100" dist="63500" dir="2700000" algn="tl">
                  <a:srgbClr val="FFFF00">
                    <a:alpha val="43000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5E8EA2-4CB3-C0E9-E7FA-06E55A0838A7}"/>
              </a:ext>
            </a:extLst>
          </p:cNvPr>
          <p:cNvSpPr txBox="1"/>
          <p:nvPr/>
        </p:nvSpPr>
        <p:spPr>
          <a:xfrm>
            <a:off x="349574" y="3905670"/>
            <a:ext cx="3581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fontAlgn="auto">
              <a:buFont typeface="Wingdings 3" charset="2"/>
              <a:buNone/>
            </a:pPr>
            <a:r>
              <a:rPr lang="en-US" sz="1600" dirty="0"/>
              <a:t>Separation of Pigments by Paper Chromatography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AE9A86-9ADA-1D28-AD11-EDD0A8BBC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314450"/>
            <a:ext cx="3823348" cy="2476920"/>
          </a:xfrm>
          <a:prstGeom prst="rect">
            <a:avLst/>
          </a:prstGeom>
        </p:spPr>
      </p:pic>
      <p:pic>
        <p:nvPicPr>
          <p:cNvPr id="8" name="Picture 7" descr="A green and yellow sign&#10;&#10;Description automatically generated">
            <a:extLst>
              <a:ext uri="{FF2B5EF4-FFF2-40B4-BE49-F238E27FC236}">
                <a16:creationId xmlns:a16="http://schemas.microsoft.com/office/drawing/2014/main" id="{5693ACF0-7772-D81A-24EB-74D831DCE8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92955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2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524000" y="96164"/>
            <a:ext cx="5943600" cy="409967"/>
          </a:xfrm>
          <a:prstGeom prst="round2Same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4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PHOTOSYNTHESIS: SITE AND PIGMENTS</a:t>
            </a:r>
            <a:endParaRPr lang="en-IN" sz="24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76200" y="1083482"/>
            <a:ext cx="8991600" cy="856111"/>
          </a:xfrm>
          <a:prstGeom prst="round2SameRect">
            <a:avLst>
              <a:gd name="adj1" fmla="val 0"/>
              <a:gd name="adj2" fmla="val 3818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0" tIns="0" rIns="0" bIns="0" rtlCol="0" anchor="ctr">
            <a:noAutofit/>
          </a:bodyPr>
          <a:lstStyle/>
          <a:p>
            <a:pPr marL="228600" lvl="0" indent="-228600"/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GB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absorption spectrum &amp; action spectrum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coincide closely showing that photosynthesis is maximum at the </a:t>
            </a:r>
            <a:r>
              <a:rPr lang="en-GB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blue &amp; red regions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the spectrum.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lvl="0" indent="-228600"/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graphs also show that chlorophyll </a:t>
            </a:r>
            <a:r>
              <a:rPr lang="en-GB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 the chief pigment associated with photosynthesis.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F6FD751-B024-4B06-A51C-2D32CB6C2507}"/>
              </a:ext>
            </a:extLst>
          </p:cNvPr>
          <p:cNvSpPr txBox="1"/>
          <p:nvPr/>
        </p:nvSpPr>
        <p:spPr>
          <a:xfrm>
            <a:off x="92242" y="552395"/>
            <a:ext cx="8991600" cy="484823"/>
          </a:xfrm>
          <a:prstGeom prst="roundRect">
            <a:avLst/>
          </a:prstGeom>
          <a:solidFill>
            <a:srgbClr val="00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 anchor="ctr">
            <a:noAutofit/>
          </a:bodyPr>
          <a:lstStyle/>
          <a:p>
            <a:pPr algn="ctr"/>
            <a:r>
              <a:rPr lang="en-US" sz="2000" b="1" dirty="0">
                <a:solidFill>
                  <a:srgbClr val="FFFF00"/>
                </a:solidFill>
              </a:rPr>
              <a:t>PIGMENTS INVOLVED IN PHOTOSYNTHESIS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DD18A27-4712-4C2A-B382-CC8CFE41ED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81550"/>
            <a:ext cx="91440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noAutofit/>
            <a:scene3d>
              <a:camera prst="orthographicFront"/>
              <a:lightRig rig="brightRoom" dir="t"/>
            </a:scene3d>
            <a:sp3d prstMaterial="flat"/>
          </a:bodyPr>
          <a:lstStyle/>
          <a:p>
            <a:pPr algn="ctr" eaLnBrk="0" hangingPunct="0"/>
            <a:endParaRPr lang="en-IN" sz="2400" b="1" dirty="0">
              <a:solidFill>
                <a:schemeClr val="tx1">
                  <a:alpha val="30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F64461C-07D5-48E6-B174-5BD150C7FFAC}"/>
              </a:ext>
            </a:extLst>
          </p:cNvPr>
          <p:cNvGrpSpPr/>
          <p:nvPr/>
        </p:nvGrpSpPr>
        <p:grpSpPr>
          <a:xfrm>
            <a:off x="3124200" y="2190750"/>
            <a:ext cx="2971801" cy="2544536"/>
            <a:chOff x="3124200" y="2190750"/>
            <a:chExt cx="2971801" cy="2544536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BFAE257-D430-4CB4-AF0C-738B536A4A76}"/>
                </a:ext>
              </a:extLst>
            </p:cNvPr>
            <p:cNvSpPr/>
            <p:nvPr/>
          </p:nvSpPr>
          <p:spPr>
            <a:xfrm>
              <a:off x="3124201" y="4065814"/>
              <a:ext cx="2971800" cy="669472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anchor="ctr">
              <a:noAutofit/>
            </a:bodyPr>
            <a:lstStyle/>
            <a:p>
              <a:pPr algn="ctr"/>
              <a:r>
                <a:rPr lang="en-US" sz="1400" dirty="0">
                  <a:latin typeface="Calibri" panose="020F0502020204030204" pitchFamily="34" charset="0"/>
                </a:rPr>
                <a:t>Graph showing action spectrum of photosynthesis.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395AC79D-5ED5-4E69-A546-0B75A482F84B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200400" y="2237232"/>
              <a:ext cx="2819400" cy="17198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88CB341-4745-4F7D-8752-5EFE9355B7CA}"/>
                </a:ext>
              </a:extLst>
            </p:cNvPr>
            <p:cNvSpPr/>
            <p:nvPr/>
          </p:nvSpPr>
          <p:spPr bwMode="auto">
            <a:xfrm>
              <a:off x="3124200" y="2190750"/>
              <a:ext cx="2971800" cy="2544536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75FDBA8-1621-4EA7-A2A8-1E4D8BA9BF1D}"/>
              </a:ext>
            </a:extLst>
          </p:cNvPr>
          <p:cNvGrpSpPr/>
          <p:nvPr/>
        </p:nvGrpSpPr>
        <p:grpSpPr>
          <a:xfrm>
            <a:off x="76200" y="2198914"/>
            <a:ext cx="2895600" cy="2536372"/>
            <a:chOff x="76200" y="2198914"/>
            <a:chExt cx="2895600" cy="2536372"/>
          </a:xfrm>
        </p:grpSpPr>
        <p:sp>
          <p:nvSpPr>
            <p:cNvPr id="8" name="Rectangle 7"/>
            <p:cNvSpPr/>
            <p:nvPr/>
          </p:nvSpPr>
          <p:spPr>
            <a:xfrm>
              <a:off x="76200" y="4065814"/>
              <a:ext cx="2895600" cy="669472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anchor="ctr">
              <a:noAutofit/>
            </a:bodyPr>
            <a:lstStyle/>
            <a:p>
              <a:pPr algn="ctr"/>
              <a:r>
                <a:rPr lang="en-US" sz="1400" dirty="0">
                  <a:latin typeface="Calibri" panose="020F0502020204030204" pitchFamily="34" charset="0"/>
                </a:rPr>
                <a:t>Graph showing absorption spectrum of chlorophyll </a:t>
              </a:r>
              <a:r>
                <a:rPr lang="en-US" sz="1400" i="1" dirty="0">
                  <a:latin typeface="Calibri" panose="020F0502020204030204" pitchFamily="34" charset="0"/>
                </a:rPr>
                <a:t>a, b </a:t>
              </a:r>
              <a:r>
                <a:rPr lang="en-US" sz="1400" dirty="0">
                  <a:latin typeface="Calibri" panose="020F0502020204030204" pitchFamily="34" charset="0"/>
                </a:rPr>
                <a:t>&amp; carotenoids.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646D6E0-91E6-4ECB-97C2-6F330E0A5132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52400" y="2266950"/>
              <a:ext cx="2764128" cy="17238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C03CD2C-F338-423B-8331-8A3812E4AAD9}"/>
                </a:ext>
              </a:extLst>
            </p:cNvPr>
            <p:cNvSpPr/>
            <p:nvPr/>
          </p:nvSpPr>
          <p:spPr bwMode="auto">
            <a:xfrm>
              <a:off x="76200" y="2198914"/>
              <a:ext cx="2895600" cy="253637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90F581E-A45D-4217-8EAE-7E91A3D94456}"/>
              </a:ext>
            </a:extLst>
          </p:cNvPr>
          <p:cNvGrpSpPr/>
          <p:nvPr/>
        </p:nvGrpSpPr>
        <p:grpSpPr>
          <a:xfrm>
            <a:off x="6248400" y="2190750"/>
            <a:ext cx="2743200" cy="2544536"/>
            <a:chOff x="6248400" y="2190750"/>
            <a:chExt cx="2743200" cy="2544536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B0B41E9-A367-4BA2-9B26-74F3408C7E63}"/>
                </a:ext>
              </a:extLst>
            </p:cNvPr>
            <p:cNvSpPr/>
            <p:nvPr/>
          </p:nvSpPr>
          <p:spPr>
            <a:xfrm>
              <a:off x="6248400" y="4069354"/>
              <a:ext cx="2743200" cy="665932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anchor="ctr">
              <a:noAutofit/>
            </a:bodyPr>
            <a:lstStyle/>
            <a:p>
              <a:pPr algn="ctr"/>
              <a:r>
                <a:rPr lang="en-US" sz="1400" dirty="0">
                  <a:latin typeface="Calibri" panose="020F0502020204030204" pitchFamily="34" charset="0"/>
                </a:rPr>
                <a:t>Graph showing action spectrum superimposed on absorption spectrum of chlorophyll </a:t>
              </a:r>
              <a:r>
                <a:rPr lang="en-US" sz="1400" i="1" dirty="0">
                  <a:latin typeface="Calibri" panose="020F0502020204030204" pitchFamily="34" charset="0"/>
                </a:rPr>
                <a:t>a.</a:t>
              </a:r>
              <a:endParaRPr lang="en-US" sz="1400" dirty="0">
                <a:latin typeface="Calibri" panose="020F0502020204030204" pitchFamily="34" charset="0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23D5B09E-2751-47F9-AAA8-4E923937D2F5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324600" y="2266950"/>
              <a:ext cx="2614837" cy="1690122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04FADF2-BA7C-4B6E-8129-1C708E568729}"/>
                </a:ext>
              </a:extLst>
            </p:cNvPr>
            <p:cNvSpPr/>
            <p:nvPr/>
          </p:nvSpPr>
          <p:spPr bwMode="auto">
            <a:xfrm>
              <a:off x="6248400" y="2190750"/>
              <a:ext cx="2743200" cy="2544536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4940CF84-BE0B-43CA-86C8-D06EA2A0E8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21177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PHOTOSYNTHESIS: SITE AND PIGMENTS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64384" y="739676"/>
            <a:ext cx="5029200" cy="484823"/>
          </a:xfrm>
          <a:prstGeom prst="roundRect">
            <a:avLst/>
          </a:prstGeom>
          <a:solidFill>
            <a:srgbClr val="00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</a:rPr>
              <a:t>Photosystems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6200" y="739676"/>
            <a:ext cx="3813140" cy="4084320"/>
            <a:chOff x="76200" y="739676"/>
            <a:chExt cx="3813140" cy="408432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200" y="739676"/>
              <a:ext cx="3810000" cy="3464024"/>
            </a:xfrm>
            <a:prstGeom prst="rect">
              <a:avLst/>
            </a:prstGeom>
          </p:spPr>
        </p:pic>
        <p:sp>
          <p:nvSpPr>
            <p:cNvPr id="8" name="Text Box 18"/>
            <p:cNvSpPr txBox="1">
              <a:spLocks noChangeArrowheads="1"/>
            </p:cNvSpPr>
            <p:nvPr/>
          </p:nvSpPr>
          <p:spPr bwMode="auto">
            <a:xfrm>
              <a:off x="76200" y="4203700"/>
              <a:ext cx="3813140" cy="62029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GB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LIGHT HARVESTING COMPLEX</a:t>
              </a:r>
              <a:endParaRPr lang="en-US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B79F4890-6292-40A2-BFA8-38A722A219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81550"/>
            <a:ext cx="91440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noAutofit/>
            <a:scene3d>
              <a:camera prst="orthographicFront"/>
              <a:lightRig rig="brightRoom" dir="t"/>
            </a:scene3d>
            <a:sp3d prstMaterial="flat"/>
          </a:bodyPr>
          <a:lstStyle/>
          <a:p>
            <a:pPr algn="ctr" eaLnBrk="0" hangingPunct="0"/>
            <a:endParaRPr lang="en-IN" sz="2400" b="1" dirty="0">
              <a:solidFill>
                <a:schemeClr val="tx1">
                  <a:alpha val="30000"/>
                </a:schemeClr>
              </a:solidFill>
              <a:latin typeface="Calibri" pitchFamily="34" charset="0"/>
            </a:endParaRPr>
          </a:p>
        </p:txBody>
      </p:sp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F62CC522-5466-71CB-28AB-C26A32D6EB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12616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PHOTOSYNTHESIS: SITE AND PIGMENTS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038600" y="1123950"/>
            <a:ext cx="5029200" cy="3505200"/>
          </a:xfrm>
          <a:prstGeom prst="round2SameRect">
            <a:avLst>
              <a:gd name="adj1" fmla="val 0"/>
              <a:gd name="adj2" fmla="val 3818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91440" tIns="822960" rIns="182880" bIns="612000" rtlCol="0" anchor="ctr">
            <a:noAutofit/>
          </a:bodyPr>
          <a:lstStyle/>
          <a:p>
            <a:pPr marL="228600" lvl="0" indent="-228600"/>
            <a:r>
              <a:rPr lang="en-GB" sz="1900" dirty="0">
                <a:solidFill>
                  <a:srgbClr val="006600"/>
                </a:solidFill>
              </a:rPr>
              <a:t> 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Light harvesting complex or antennae:</a:t>
            </a:r>
          </a:p>
          <a:p>
            <a:pPr marL="228600" lvl="0" indent="-228600"/>
            <a:endParaRPr lang="en-GB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lvl="0" indent="-228600"/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Reaction centre: </a:t>
            </a:r>
          </a:p>
          <a:p>
            <a:pPr marL="228600" lvl="0" indent="-228600"/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lvl="0" indent="-228600"/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PS I,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reaction centre absorbs light at 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700 nm,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so called 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P700. 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lvl="0" indent="-228600"/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PS II,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reaction centre absorbs light at 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680 nm,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so called 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P680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76200" y="739676"/>
            <a:ext cx="3813140" cy="4084320"/>
            <a:chOff x="76200" y="739676"/>
            <a:chExt cx="3813140" cy="408432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200" y="739676"/>
              <a:ext cx="3810000" cy="3464024"/>
            </a:xfrm>
            <a:prstGeom prst="rect">
              <a:avLst/>
            </a:prstGeom>
          </p:spPr>
        </p:pic>
        <p:sp>
          <p:nvSpPr>
            <p:cNvPr id="8" name="Text Box 18"/>
            <p:cNvSpPr txBox="1">
              <a:spLocks noChangeArrowheads="1"/>
            </p:cNvSpPr>
            <p:nvPr/>
          </p:nvSpPr>
          <p:spPr bwMode="auto">
            <a:xfrm>
              <a:off x="76200" y="4203700"/>
              <a:ext cx="3813140" cy="62029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GB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LIGHT HARVESTING COMPLEX</a:t>
              </a:r>
              <a:endParaRPr lang="en-US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1792234D-EFCA-456D-ADE7-C5C9440D51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81550"/>
            <a:ext cx="91440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noAutofit/>
            <a:scene3d>
              <a:camera prst="orthographicFront"/>
              <a:lightRig rig="brightRoom" dir="t"/>
            </a:scene3d>
            <a:sp3d prstMaterial="flat"/>
          </a:bodyPr>
          <a:lstStyle/>
          <a:p>
            <a:pPr algn="ctr" eaLnBrk="0" hangingPunct="0"/>
            <a:endParaRPr lang="en-IN" sz="2400" b="1" dirty="0">
              <a:solidFill>
                <a:schemeClr val="tx1">
                  <a:alpha val="30000"/>
                </a:schemeClr>
              </a:solidFill>
              <a:latin typeface="Calibri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1B2FD6B-DEE0-4A7F-85CE-1095F04A0121}"/>
              </a:ext>
            </a:extLst>
          </p:cNvPr>
          <p:cNvSpPr txBox="1"/>
          <p:nvPr/>
        </p:nvSpPr>
        <p:spPr>
          <a:xfrm>
            <a:off x="4038600" y="742950"/>
            <a:ext cx="5029200" cy="484823"/>
          </a:xfrm>
          <a:prstGeom prst="roundRect">
            <a:avLst/>
          </a:prstGeom>
          <a:solidFill>
            <a:srgbClr val="00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</a:rPr>
              <a:t>Photosystems</a:t>
            </a:r>
          </a:p>
        </p:txBody>
      </p:sp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1682A5D0-D07D-04AB-28DC-F3F24182DD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2353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://images.clipartpanda.com/flower-plant-with-roots-plant-and-roots-with-mineral-list-preview.pn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623929"/>
            <a:ext cx="8686800" cy="852821"/>
          </a:xfrm>
        </p:spPr>
        <p:txBody>
          <a:bodyPr anchor="ctr">
            <a:prstTxWarp prst="textPlain">
              <a:avLst/>
            </a:prstTxWarp>
            <a:normAutofit fontScale="47500" lnSpcReduction="20000"/>
          </a:bodyPr>
          <a:lstStyle/>
          <a:p>
            <a:pPr algn="ctr">
              <a:lnSpc>
                <a:spcPct val="120000"/>
              </a:lnSpc>
              <a:buNone/>
            </a:pPr>
            <a:r>
              <a:rPr lang="en-US" sz="7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rgbClr val="FFFF99"/>
                    </a:gs>
                    <a:gs pos="100000">
                      <a:srgbClr val="FFFF00"/>
                    </a:gs>
                  </a:gsLst>
                  <a:lin ang="5400000" scaled="0"/>
                </a:gradFill>
                <a:effectLst>
                  <a:outerShdw blurRad="25400" dist="38100" dir="9000000" algn="ctr" rotWithShape="0">
                    <a:srgbClr val="006600">
                      <a:alpha val="99000"/>
                    </a:srgbClr>
                  </a:outerShdw>
                </a:effectLst>
                <a:latin typeface="Comic Sans MS" panose="030F0702030302020204" pitchFamily="66" charset="0"/>
              </a:rPr>
              <a:t>L</a:t>
            </a: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rgbClr val="FFFF99"/>
                    </a:gs>
                    <a:gs pos="100000">
                      <a:srgbClr val="FFFF00"/>
                    </a:gs>
                  </a:gsLst>
                  <a:lin ang="5400000" scaled="0"/>
                </a:gradFill>
                <a:effectLst>
                  <a:outerShdw blurRad="25400" dist="38100" dir="9000000" algn="ctr" rotWithShape="0">
                    <a:srgbClr val="006600">
                      <a:alpha val="99000"/>
                    </a:srgbClr>
                  </a:outerShdw>
                </a:effectLst>
                <a:latin typeface="Comic Sans MS" panose="030F0702030302020204" pitchFamily="66" charset="0"/>
              </a:rPr>
              <a:t>IGHT </a:t>
            </a:r>
            <a:r>
              <a:rPr lang="en-US" sz="7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rgbClr val="FFFF99"/>
                    </a:gs>
                    <a:gs pos="100000">
                      <a:srgbClr val="FFFF00"/>
                    </a:gs>
                  </a:gsLst>
                  <a:lin ang="5400000" scaled="0"/>
                </a:gradFill>
                <a:effectLst>
                  <a:outerShdw blurRad="25400" dist="38100" dir="9000000" algn="ctr" rotWithShape="0">
                    <a:srgbClr val="006600">
                      <a:alpha val="99000"/>
                    </a:srgbClr>
                  </a:outerShdw>
                </a:effectLst>
                <a:latin typeface="Comic Sans MS" panose="030F0702030302020204" pitchFamily="66" charset="0"/>
              </a:rPr>
              <a:t>R</a:t>
            </a: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rgbClr val="FFFF99"/>
                    </a:gs>
                    <a:gs pos="100000">
                      <a:srgbClr val="FFFF00"/>
                    </a:gs>
                  </a:gsLst>
                  <a:lin ang="5400000" scaled="0"/>
                </a:gradFill>
                <a:effectLst>
                  <a:outerShdw blurRad="25400" dist="38100" dir="9000000" algn="ctr" rotWithShape="0">
                    <a:srgbClr val="006600">
                      <a:alpha val="99000"/>
                    </a:srgbClr>
                  </a:outerShdw>
                </a:effectLst>
                <a:latin typeface="Comic Sans MS" panose="030F0702030302020204" pitchFamily="66" charset="0"/>
              </a:rPr>
              <a:t>EACTION OR </a:t>
            </a:r>
            <a:r>
              <a:rPr lang="en-US" sz="7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rgbClr val="FFFF99"/>
                    </a:gs>
                    <a:gs pos="100000">
                      <a:srgbClr val="FFFF00"/>
                    </a:gs>
                  </a:gsLst>
                  <a:lin ang="5400000" scaled="0"/>
                </a:gradFill>
                <a:effectLst>
                  <a:outerShdw blurRad="25400" dist="38100" dir="9000000" algn="ctr" rotWithShape="0">
                    <a:srgbClr val="006600">
                      <a:alpha val="99000"/>
                    </a:srgbClr>
                  </a:outerShdw>
                </a:effectLst>
                <a:latin typeface="Comic Sans MS" panose="030F0702030302020204" pitchFamily="66" charset="0"/>
              </a:rPr>
              <a:t>P</a:t>
            </a: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rgbClr val="FFFF99"/>
                    </a:gs>
                    <a:gs pos="100000">
                      <a:srgbClr val="FFFF00"/>
                    </a:gs>
                  </a:gsLst>
                  <a:lin ang="5400000" scaled="0"/>
                </a:gradFill>
                <a:effectLst>
                  <a:outerShdw blurRad="25400" dist="38100" dir="9000000" algn="ctr" rotWithShape="0">
                    <a:srgbClr val="006600">
                      <a:alpha val="99000"/>
                    </a:srgbClr>
                  </a:outerShdw>
                </a:effectLst>
                <a:latin typeface="Comic Sans MS" panose="030F0702030302020204" pitchFamily="66" charset="0"/>
              </a:rPr>
              <a:t>HOTOCHEMICAL </a:t>
            </a:r>
            <a:r>
              <a:rPr lang="en-US" sz="7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rgbClr val="FFFF99"/>
                    </a:gs>
                    <a:gs pos="100000">
                      <a:srgbClr val="FFFF00"/>
                    </a:gs>
                  </a:gsLst>
                  <a:lin ang="5400000" scaled="0"/>
                </a:gradFill>
                <a:effectLst>
                  <a:outerShdw blurRad="25400" dist="38100" dir="9000000" algn="ctr" rotWithShape="0">
                    <a:srgbClr val="006600">
                      <a:alpha val="99000"/>
                    </a:srgbClr>
                  </a:outerShdw>
                </a:effectLst>
                <a:latin typeface="Comic Sans MS" panose="030F0702030302020204" pitchFamily="66" charset="0"/>
              </a:rPr>
              <a:t>P</a:t>
            </a: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rgbClr val="FFFF99"/>
                    </a:gs>
                    <a:gs pos="100000">
                      <a:srgbClr val="FFFF00"/>
                    </a:gs>
                  </a:gsLst>
                  <a:lin ang="5400000" scaled="0"/>
                </a:gradFill>
                <a:effectLst>
                  <a:outerShdw blurRad="25400" dist="38100" dir="9000000" algn="ctr" rotWithShape="0">
                    <a:srgbClr val="006600">
                      <a:alpha val="99000"/>
                    </a:srgbClr>
                  </a:outerShdw>
                </a:effectLst>
                <a:latin typeface="Comic Sans MS" panose="030F0702030302020204" pitchFamily="66" charset="0"/>
              </a:rPr>
              <a:t>HASE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rgbClr val="FFFF99"/>
                  </a:gs>
                  <a:gs pos="100000">
                    <a:srgbClr val="FFFF00"/>
                  </a:gs>
                </a:gsLst>
                <a:lin ang="5400000" scaled="0"/>
              </a:gradFill>
              <a:effectLst>
                <a:outerShdw blurRad="25400" dist="38100" dir="9000000" algn="ctr" rotWithShape="0">
                  <a:srgbClr val="006600">
                    <a:alpha val="99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68274"/>
            <a:ext cx="4979092" cy="3241675"/>
          </a:xfrm>
          <a:prstGeom prst="rect">
            <a:avLst/>
          </a:prstGeom>
        </p:spPr>
      </p:pic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F63F4B46-ED9B-6211-1400-19F0B4EACC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471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3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EEB71DF-B662-4889-9E21-539A3D92F416}"/>
              </a:ext>
            </a:extLst>
          </p:cNvPr>
          <p:cNvSpPr/>
          <p:nvPr/>
        </p:nvSpPr>
        <p:spPr>
          <a:xfrm>
            <a:off x="5800343" y="1067662"/>
            <a:ext cx="3267457" cy="2623900"/>
          </a:xfrm>
          <a:custGeom>
            <a:avLst/>
            <a:gdLst>
              <a:gd name="connsiteX0" fmla="*/ 437325 w 2623899"/>
              <a:gd name="connsiteY0" fmla="*/ 0 h 3267456"/>
              <a:gd name="connsiteX1" fmla="*/ 2186574 w 2623899"/>
              <a:gd name="connsiteY1" fmla="*/ 0 h 3267456"/>
              <a:gd name="connsiteX2" fmla="*/ 2623899 w 2623899"/>
              <a:gd name="connsiteY2" fmla="*/ 437325 h 3267456"/>
              <a:gd name="connsiteX3" fmla="*/ 2623899 w 2623899"/>
              <a:gd name="connsiteY3" fmla="*/ 3267456 h 3267456"/>
              <a:gd name="connsiteX4" fmla="*/ 2623899 w 2623899"/>
              <a:gd name="connsiteY4" fmla="*/ 3267456 h 3267456"/>
              <a:gd name="connsiteX5" fmla="*/ 0 w 2623899"/>
              <a:gd name="connsiteY5" fmla="*/ 3267456 h 3267456"/>
              <a:gd name="connsiteX6" fmla="*/ 0 w 2623899"/>
              <a:gd name="connsiteY6" fmla="*/ 3267456 h 3267456"/>
              <a:gd name="connsiteX7" fmla="*/ 0 w 2623899"/>
              <a:gd name="connsiteY7" fmla="*/ 437325 h 3267456"/>
              <a:gd name="connsiteX8" fmla="*/ 437325 w 2623899"/>
              <a:gd name="connsiteY8" fmla="*/ 0 h 3267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23899" h="3267456">
                <a:moveTo>
                  <a:pt x="2623899" y="544587"/>
                </a:moveTo>
                <a:lnTo>
                  <a:pt x="2623899" y="2722869"/>
                </a:lnTo>
                <a:cubicBezTo>
                  <a:pt x="2623899" y="3023636"/>
                  <a:pt x="2466666" y="3267455"/>
                  <a:pt x="2272709" y="3267455"/>
                </a:cubicBezTo>
                <a:lnTo>
                  <a:pt x="0" y="3267455"/>
                </a:lnTo>
                <a:lnTo>
                  <a:pt x="0" y="3267455"/>
                </a:lnTo>
                <a:lnTo>
                  <a:pt x="0" y="1"/>
                </a:lnTo>
                <a:lnTo>
                  <a:pt x="0" y="1"/>
                </a:lnTo>
                <a:lnTo>
                  <a:pt x="2272709" y="1"/>
                </a:lnTo>
                <a:cubicBezTo>
                  <a:pt x="2466666" y="1"/>
                  <a:pt x="2623899" y="243820"/>
                  <a:pt x="2623899" y="544587"/>
                </a:cubicBez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0491" tIns="183333" rIns="238578" bIns="183334" numCol="1" spcCol="1270" anchor="ctr" anchorCtr="0">
            <a:noAutofit/>
          </a:bodyPr>
          <a:lstStyle/>
          <a:p>
            <a:pPr lvl="1" indent="-457200" algn="l" defTabSz="1289050"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q"/>
            </a:pPr>
            <a:r>
              <a:rPr lang="en-GB" sz="2400" b="1" kern="12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Light absorption </a:t>
            </a:r>
            <a:endParaRPr lang="en-US" sz="2400" kern="12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 indent="-457200" algn="l" defTabSz="1289050"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q"/>
            </a:pPr>
            <a:r>
              <a:rPr lang="en-GB" sz="2400" b="1" kern="12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Water splitting</a:t>
            </a:r>
            <a:endParaRPr lang="en-US" sz="2400" kern="1200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 indent="-457200" algn="l" defTabSz="1289050"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q"/>
            </a:pPr>
            <a:r>
              <a:rPr lang="en-GB" sz="2400" b="1" kern="12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Oxygen release</a:t>
            </a:r>
            <a:endParaRPr lang="en-US" sz="2400" kern="12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 indent="-457200" algn="l" defTabSz="1289050"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q"/>
            </a:pPr>
            <a:r>
              <a:rPr lang="en-GB" sz="2400" b="1" kern="12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Formation of ATP &amp; NADPH</a:t>
            </a:r>
            <a:endParaRPr lang="en-US" sz="2400" kern="1200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7B2F41B-A57E-4481-97F6-5FDD9ED8F480}"/>
              </a:ext>
            </a:extLst>
          </p:cNvPr>
          <p:cNvSpPr/>
          <p:nvPr/>
        </p:nvSpPr>
        <p:spPr>
          <a:xfrm>
            <a:off x="3962400" y="739676"/>
            <a:ext cx="1837944" cy="3279874"/>
          </a:xfrm>
          <a:custGeom>
            <a:avLst/>
            <a:gdLst>
              <a:gd name="connsiteX0" fmla="*/ 0 w 1837944"/>
              <a:gd name="connsiteY0" fmla="*/ 306330 h 3279874"/>
              <a:gd name="connsiteX1" fmla="*/ 306330 w 1837944"/>
              <a:gd name="connsiteY1" fmla="*/ 0 h 3279874"/>
              <a:gd name="connsiteX2" fmla="*/ 1531614 w 1837944"/>
              <a:gd name="connsiteY2" fmla="*/ 0 h 3279874"/>
              <a:gd name="connsiteX3" fmla="*/ 1837944 w 1837944"/>
              <a:gd name="connsiteY3" fmla="*/ 306330 h 3279874"/>
              <a:gd name="connsiteX4" fmla="*/ 1837944 w 1837944"/>
              <a:gd name="connsiteY4" fmla="*/ 2973544 h 3279874"/>
              <a:gd name="connsiteX5" fmla="*/ 1531614 w 1837944"/>
              <a:gd name="connsiteY5" fmla="*/ 3279874 h 3279874"/>
              <a:gd name="connsiteX6" fmla="*/ 306330 w 1837944"/>
              <a:gd name="connsiteY6" fmla="*/ 3279874 h 3279874"/>
              <a:gd name="connsiteX7" fmla="*/ 0 w 1837944"/>
              <a:gd name="connsiteY7" fmla="*/ 2973544 h 3279874"/>
              <a:gd name="connsiteX8" fmla="*/ 0 w 1837944"/>
              <a:gd name="connsiteY8" fmla="*/ 306330 h 3279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37944" h="3279874">
                <a:moveTo>
                  <a:pt x="0" y="306330"/>
                </a:moveTo>
                <a:cubicBezTo>
                  <a:pt x="0" y="137149"/>
                  <a:pt x="137149" y="0"/>
                  <a:pt x="306330" y="0"/>
                </a:cubicBezTo>
                <a:lnTo>
                  <a:pt x="1531614" y="0"/>
                </a:lnTo>
                <a:cubicBezTo>
                  <a:pt x="1700795" y="0"/>
                  <a:pt x="1837944" y="137149"/>
                  <a:pt x="1837944" y="306330"/>
                </a:cubicBezTo>
                <a:lnTo>
                  <a:pt x="1837944" y="2973544"/>
                </a:lnTo>
                <a:cubicBezTo>
                  <a:pt x="1837944" y="3142725"/>
                  <a:pt x="1700795" y="3279874"/>
                  <a:pt x="1531614" y="3279874"/>
                </a:cubicBezTo>
                <a:lnTo>
                  <a:pt x="306330" y="3279874"/>
                </a:lnTo>
                <a:cubicBezTo>
                  <a:pt x="137149" y="3279874"/>
                  <a:pt x="0" y="3142725"/>
                  <a:pt x="0" y="2973544"/>
                </a:cubicBezTo>
                <a:lnTo>
                  <a:pt x="0" y="30633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4021" tIns="146871" rIns="204021" bIns="146871" numCol="1" spcCol="1270" anchor="ctr" anchorCtr="0">
            <a:noAutofit/>
          </a:bodyPr>
          <a:lstStyle/>
          <a:p>
            <a:pPr marL="0" lvl="0" indent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30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Light reactions include </a:t>
            </a:r>
            <a:endParaRPr lang="en-US" sz="3000" kern="12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LIGHT REACTION 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(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PHOTOCHEMICAL PHASE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)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itchFamily="2" charset="-79"/>
            </a:endParaRPr>
          </a:p>
        </p:txBody>
      </p:sp>
      <p:pic>
        <p:nvPicPr>
          <p:cNvPr id="1026" name="Picture 2" descr="Image result for light reac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739676"/>
            <a:ext cx="2971800" cy="3889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962400" y="4171950"/>
            <a:ext cx="5105400" cy="4572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/>
          <a:p>
            <a:pPr algn="ctr"/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ATP &amp; NADPH: 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High-energy chemical intermediates.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C869AF-D599-47DC-B20E-D3F2311072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81550"/>
            <a:ext cx="91440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noAutofit/>
            <a:scene3d>
              <a:camera prst="orthographicFront"/>
              <a:lightRig rig="brightRoom" dir="t"/>
            </a:scene3d>
            <a:sp3d prstMaterial="flat"/>
          </a:bodyPr>
          <a:lstStyle/>
          <a:p>
            <a:pPr algn="ctr" eaLnBrk="0" hangingPunct="0"/>
            <a:endParaRPr lang="en-IN" sz="2400" b="1" dirty="0">
              <a:solidFill>
                <a:schemeClr val="tx1">
                  <a:alpha val="30000"/>
                </a:schemeClr>
              </a:solidFill>
              <a:latin typeface="Calibri" pitchFamily="34" charset="0"/>
            </a:endParaRPr>
          </a:p>
        </p:txBody>
      </p:sp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12D6A29F-2A59-12E8-2612-70EA6E3DE8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42418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3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7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7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  <p:bldP spid="10" grpId="0" animBg="1"/>
      <p:bldP spid="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LIGHT REACTION 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(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PHOTOCHEMICAL PHASE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)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itchFamily="2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38600" y="798786"/>
            <a:ext cx="5029200" cy="505187"/>
          </a:xfrm>
          <a:prstGeom prst="roundRect">
            <a:avLst/>
          </a:prstGeom>
          <a:solidFill>
            <a:srgbClr val="00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 anchor="ctr">
            <a:noAutofit/>
          </a:bodyPr>
          <a:lstStyle/>
          <a:p>
            <a:pPr algn="ctr"/>
            <a:r>
              <a:rPr lang="en-US" sz="2000" b="1" dirty="0">
                <a:solidFill>
                  <a:srgbClr val="FFFF00"/>
                </a:solidFill>
              </a:rPr>
              <a:t>The Electron Transport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76200" y="666750"/>
            <a:ext cx="3775364" cy="4084320"/>
            <a:chOff x="76200" y="739676"/>
            <a:chExt cx="3775364" cy="4084320"/>
          </a:xfrm>
        </p:grpSpPr>
        <p:sp>
          <p:nvSpPr>
            <p:cNvPr id="4" name="Rectangle 3"/>
            <p:cNvSpPr/>
            <p:nvPr/>
          </p:nvSpPr>
          <p:spPr bwMode="auto">
            <a:xfrm>
              <a:off x="76200" y="739676"/>
              <a:ext cx="3775364" cy="408432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endParaRP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" y="892076"/>
              <a:ext cx="3775364" cy="3279874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76200" y="4324350"/>
              <a:ext cx="3775364" cy="402223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anchor="ctr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GB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Z scheme of light reaction</a:t>
              </a:r>
              <a:endPara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B2B690F7-FADB-4B80-A6C9-C20BC3DA1B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81550"/>
            <a:ext cx="91440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noAutofit/>
            <a:scene3d>
              <a:camera prst="orthographicFront"/>
              <a:lightRig rig="brightRoom" dir="t"/>
            </a:scene3d>
            <a:sp3d prstMaterial="flat"/>
          </a:bodyPr>
          <a:lstStyle/>
          <a:p>
            <a:pPr algn="ctr" eaLnBrk="0" hangingPunct="0"/>
            <a:endParaRPr lang="en-IN" sz="2400" b="1" dirty="0">
              <a:solidFill>
                <a:schemeClr val="tx1">
                  <a:alpha val="30000"/>
                </a:schemeClr>
              </a:solidFill>
              <a:latin typeface="Calibri" pitchFamily="34" charset="0"/>
            </a:endParaRPr>
          </a:p>
        </p:txBody>
      </p:sp>
      <p:pic>
        <p:nvPicPr>
          <p:cNvPr id="6" name="Picture 5" descr="A green and yellow sign&#10;&#10;Description automatically generated">
            <a:extLst>
              <a:ext uri="{FF2B5EF4-FFF2-40B4-BE49-F238E27FC236}">
                <a16:creationId xmlns:a16="http://schemas.microsoft.com/office/drawing/2014/main" id="{91249BB1-5C0A-D79A-7C73-92384D37F2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68277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3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LIGHT REACTION 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(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PHOTOCHEMICAL PHASE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)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itchFamily="2" charset="-79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962400" y="739676"/>
            <a:ext cx="5105400" cy="3913971"/>
          </a:xfrm>
          <a:prstGeom prst="round2SameRect">
            <a:avLst>
              <a:gd name="adj1" fmla="val 0"/>
              <a:gd name="adj2" fmla="val 3818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91440" tIns="594360" rIns="182880" bIns="612000" rtlCol="0" anchor="t">
            <a:noAutofit/>
          </a:bodyPr>
          <a:lstStyle/>
          <a:p>
            <a:pPr marL="0" lvl="0" indent="0">
              <a:spcBef>
                <a:spcPts val="300"/>
              </a:spcBef>
              <a:buNone/>
            </a:pPr>
            <a:endParaRPr lang="en-GB" sz="1800" dirty="0">
              <a:solidFill>
                <a:srgbClr val="006600"/>
              </a:solidFill>
            </a:endParaRPr>
          </a:p>
          <a:p>
            <a:pPr marL="0" lvl="0" indent="0">
              <a:spcBef>
                <a:spcPts val="300"/>
              </a:spcBef>
              <a:buNone/>
            </a:pPr>
            <a:endParaRPr lang="en-GB" sz="1800" b="1" dirty="0">
              <a:solidFill>
                <a:srgbClr val="006600"/>
              </a:solidFill>
            </a:endParaRPr>
          </a:p>
          <a:p>
            <a:pPr marL="0" lvl="0" indent="0">
              <a:spcBef>
                <a:spcPts val="300"/>
              </a:spcBef>
              <a:buNone/>
            </a:pPr>
            <a:endParaRPr lang="en-GB" sz="1800" b="1" dirty="0">
              <a:solidFill>
                <a:srgbClr val="006600"/>
              </a:solidFill>
            </a:endParaRPr>
          </a:p>
          <a:p>
            <a:pPr marL="0" lvl="0" indent="0">
              <a:spcBef>
                <a:spcPts val="300"/>
              </a:spcBef>
              <a:buNone/>
            </a:pPr>
            <a:endParaRPr lang="en-GB" sz="1800" b="1" dirty="0">
              <a:solidFill>
                <a:srgbClr val="006600"/>
              </a:solidFill>
            </a:endParaRPr>
          </a:p>
          <a:p>
            <a:pPr marL="0" lvl="0" indent="0">
              <a:spcBef>
                <a:spcPts val="300"/>
              </a:spcBef>
              <a:buNone/>
            </a:pPr>
            <a:endParaRPr lang="en-GB" sz="1800" b="1" dirty="0">
              <a:solidFill>
                <a:srgbClr val="006600"/>
              </a:solidFill>
            </a:endParaRPr>
          </a:p>
          <a:p>
            <a:pPr marL="231775" lvl="0" indent="-231775">
              <a:spcBef>
                <a:spcPts val="300"/>
              </a:spcBef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Transfer of electrons from PS II to PS I and finally downhill to NADP</a:t>
            </a:r>
            <a:r>
              <a:rPr lang="en-GB" sz="2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 called the 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 scheme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due to its zigzag shape. This shape is formed when all the carriers are placed in a sequence on a redox potential scale.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76200" y="666750"/>
            <a:ext cx="3775364" cy="4084320"/>
            <a:chOff x="76200" y="739676"/>
            <a:chExt cx="3775364" cy="4084320"/>
          </a:xfrm>
        </p:grpSpPr>
        <p:sp>
          <p:nvSpPr>
            <p:cNvPr id="10" name="Rectangle 9"/>
            <p:cNvSpPr/>
            <p:nvPr/>
          </p:nvSpPr>
          <p:spPr bwMode="auto">
            <a:xfrm>
              <a:off x="76200" y="739676"/>
              <a:ext cx="3775364" cy="408432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" y="892076"/>
              <a:ext cx="3775364" cy="3279874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76200" y="4324350"/>
              <a:ext cx="3775364" cy="402223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anchor="ctr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GB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Z scheme of light reaction</a:t>
              </a:r>
              <a:endPara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33C443DD-955E-46DC-8DA5-B224DCC1A2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81550"/>
            <a:ext cx="91440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noAutofit/>
            <a:scene3d>
              <a:camera prst="orthographicFront"/>
              <a:lightRig rig="brightRoom" dir="t"/>
            </a:scene3d>
            <a:sp3d prstMaterial="flat"/>
          </a:bodyPr>
          <a:lstStyle/>
          <a:p>
            <a:pPr algn="ctr" eaLnBrk="0" hangingPunct="0"/>
            <a:endParaRPr lang="en-IN" sz="2400" b="1" dirty="0">
              <a:solidFill>
                <a:schemeClr val="tx1">
                  <a:alpha val="30000"/>
                </a:schemeClr>
              </a:solidFill>
              <a:latin typeface="Calibri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2B36B57-D989-403D-9EF4-3CC3A74C6383}"/>
              </a:ext>
            </a:extLst>
          </p:cNvPr>
          <p:cNvSpPr txBox="1"/>
          <p:nvPr/>
        </p:nvSpPr>
        <p:spPr>
          <a:xfrm>
            <a:off x="4038600" y="798786"/>
            <a:ext cx="5029200" cy="505187"/>
          </a:xfrm>
          <a:prstGeom prst="roundRect">
            <a:avLst/>
          </a:prstGeom>
          <a:solidFill>
            <a:srgbClr val="00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 anchor="ctr">
            <a:noAutofit/>
          </a:bodyPr>
          <a:lstStyle/>
          <a:p>
            <a:pPr algn="ctr"/>
            <a:r>
              <a:rPr lang="en-US" sz="2000" b="1" dirty="0">
                <a:solidFill>
                  <a:srgbClr val="FFFF00"/>
                </a:solidFill>
              </a:rPr>
              <a:t>The Electron Transport</a:t>
            </a:r>
          </a:p>
        </p:txBody>
      </p:sp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F12D26DE-5827-C0BD-7019-674E57AEB8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75296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LIGHT REACTION 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(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PHOTOCHEMICAL PHASE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)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itchFamily="2" charset="-79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038600" y="1276350"/>
            <a:ext cx="5029200" cy="3432274"/>
          </a:xfrm>
          <a:prstGeom prst="round2SameRect">
            <a:avLst>
              <a:gd name="adj1" fmla="val 0"/>
              <a:gd name="adj2" fmla="val 3818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91440" tIns="594360" rIns="182880" bIns="612000" rtlCol="0" anchor="ctr">
            <a:noAutofit/>
          </a:bodyPr>
          <a:lstStyle/>
          <a:p>
            <a:pPr marL="0" lvl="0" indent="0">
              <a:spcBef>
                <a:spcPts val="300"/>
              </a:spcBef>
              <a:buNone/>
            </a:pPr>
            <a:r>
              <a:rPr lang="en-GB" sz="1750" dirty="0">
                <a:solidFill>
                  <a:srgbClr val="006600"/>
                </a:solidFill>
              </a:rPr>
              <a:t> </a:t>
            </a:r>
            <a:endParaRPr lang="en-US" sz="1750" dirty="0">
              <a:solidFill>
                <a:srgbClr val="006600"/>
              </a:solidFill>
            </a:endParaRPr>
          </a:p>
          <a:p>
            <a:pPr marL="0" indent="0" algn="ctr">
              <a:spcBef>
                <a:spcPts val="300"/>
              </a:spcBef>
              <a:buNone/>
            </a:pPr>
            <a:r>
              <a:rPr lang="en-GB" sz="1750" b="1" dirty="0">
                <a:effectLst>
                  <a:outerShdw blurRad="50800" dist="38100" dir="5400000" algn="ctr" rotWithShape="0">
                    <a:srgbClr val="FFFF00"/>
                  </a:outerShdw>
                </a:effectLst>
              </a:rPr>
              <a:t>2H</a:t>
            </a:r>
            <a:r>
              <a:rPr lang="en-GB" sz="1750" b="1" baseline="-25000" dirty="0">
                <a:effectLst>
                  <a:outerShdw blurRad="50800" dist="38100" dir="5400000" algn="ctr" rotWithShape="0">
                    <a:srgbClr val="FFFF00"/>
                  </a:outerShdw>
                </a:effectLst>
              </a:rPr>
              <a:t>2</a:t>
            </a:r>
            <a:r>
              <a:rPr lang="en-GB" sz="1750" b="1" dirty="0">
                <a:effectLst>
                  <a:outerShdw blurRad="50800" dist="38100" dir="5400000" algn="ctr" rotWithShape="0">
                    <a:srgbClr val="FFFF00"/>
                  </a:outerShdw>
                </a:effectLst>
              </a:rPr>
              <a:t>O → 4H</a:t>
            </a:r>
            <a:r>
              <a:rPr lang="en-GB" sz="1750" b="1" baseline="30000" dirty="0">
                <a:effectLst>
                  <a:outerShdw blurRad="50800" dist="38100" dir="5400000" algn="ctr" rotWithShape="0">
                    <a:srgbClr val="FFFF00"/>
                  </a:outerShdw>
                </a:effectLst>
              </a:rPr>
              <a:t>+</a:t>
            </a:r>
            <a:r>
              <a:rPr lang="en-GB" sz="1750" b="1" dirty="0">
                <a:effectLst>
                  <a:outerShdw blurRad="50800" dist="38100" dir="5400000" algn="ctr" rotWithShape="0">
                    <a:srgbClr val="FFFF00"/>
                  </a:outerShdw>
                </a:effectLst>
              </a:rPr>
              <a:t>   +   O</a:t>
            </a:r>
            <a:r>
              <a:rPr lang="en-GB" sz="1750" b="1" baseline="-25000" dirty="0">
                <a:effectLst>
                  <a:outerShdw blurRad="50800" dist="38100" dir="5400000" algn="ctr" rotWithShape="0">
                    <a:srgbClr val="FFFF00"/>
                  </a:outerShdw>
                </a:effectLst>
              </a:rPr>
              <a:t>2</a:t>
            </a:r>
            <a:r>
              <a:rPr lang="en-GB" sz="1750" b="1" dirty="0">
                <a:effectLst>
                  <a:outerShdw blurRad="50800" dist="38100" dir="5400000" algn="ctr" rotWithShape="0">
                    <a:srgbClr val="FFFF00"/>
                  </a:outerShdw>
                </a:effectLst>
              </a:rPr>
              <a:t>   +   4e</a:t>
            </a:r>
            <a:r>
              <a:rPr lang="en-GB" sz="1750" b="1" baseline="30000" dirty="0">
                <a:effectLst>
                  <a:outerShdw blurRad="50800" dist="38100" dir="5400000" algn="ctr" rotWithShape="0">
                    <a:srgbClr val="FFFF00"/>
                  </a:outerShdw>
                </a:effectLst>
              </a:rPr>
              <a:t>−</a:t>
            </a:r>
            <a:endParaRPr lang="en-US" sz="1750" b="1" dirty="0">
              <a:effectLst>
                <a:outerShdw blurRad="50800" dist="38100" dir="5400000" algn="ctr" rotWithShape="0">
                  <a:srgbClr val="FFFF00"/>
                </a:outerShdw>
              </a:effectLst>
            </a:endParaRPr>
          </a:p>
          <a:p>
            <a:pPr marL="0" lvl="0" indent="0">
              <a:spcBef>
                <a:spcPts val="300"/>
              </a:spcBef>
              <a:buNone/>
            </a:pPr>
            <a:endParaRPr lang="en-US" sz="1750" dirty="0">
              <a:solidFill>
                <a:srgbClr val="0066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38600" y="791527"/>
            <a:ext cx="5029200" cy="484823"/>
          </a:xfrm>
          <a:prstGeom prst="roundRect">
            <a:avLst/>
          </a:prstGeom>
          <a:solidFill>
            <a:srgbClr val="00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 anchor="ctr">
            <a:noAutofit/>
          </a:bodyPr>
          <a:lstStyle/>
          <a:p>
            <a:pPr algn="ctr"/>
            <a:r>
              <a:rPr lang="en-US" sz="2000" b="1" dirty="0">
                <a:solidFill>
                  <a:srgbClr val="FFFF00"/>
                </a:solidFill>
              </a:rPr>
              <a:t>Splitting of Water (Photolysis)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23998F-48F7-465D-B8B5-A4D176075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81550"/>
            <a:ext cx="91440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noAutofit/>
            <a:scene3d>
              <a:camera prst="orthographicFront"/>
              <a:lightRig rig="brightRoom" dir="t"/>
            </a:scene3d>
            <a:sp3d prstMaterial="flat"/>
          </a:bodyPr>
          <a:lstStyle/>
          <a:p>
            <a:pPr algn="ctr" eaLnBrk="0" hangingPunct="0"/>
            <a:endParaRPr lang="en-IN" sz="2400" b="1" dirty="0">
              <a:solidFill>
                <a:schemeClr val="tx1">
                  <a:alpha val="30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02C12D2-0B12-4556-9A9C-17F025889BA0}"/>
              </a:ext>
            </a:extLst>
          </p:cNvPr>
          <p:cNvGrpSpPr/>
          <p:nvPr/>
        </p:nvGrpSpPr>
        <p:grpSpPr>
          <a:xfrm>
            <a:off x="76200" y="666750"/>
            <a:ext cx="3775364" cy="4084320"/>
            <a:chOff x="76200" y="739676"/>
            <a:chExt cx="3775364" cy="408432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40BBD2F-7535-47E8-A019-7552EBFF232B}"/>
                </a:ext>
              </a:extLst>
            </p:cNvPr>
            <p:cNvSpPr/>
            <p:nvPr/>
          </p:nvSpPr>
          <p:spPr bwMode="auto">
            <a:xfrm>
              <a:off x="76200" y="739676"/>
              <a:ext cx="3775364" cy="408432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4AB560AD-DD7D-4956-82AF-F0F88B0061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" y="892076"/>
              <a:ext cx="3775364" cy="3279874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340420D-DC0D-4DA6-B41B-367D08DB43DF}"/>
                </a:ext>
              </a:extLst>
            </p:cNvPr>
            <p:cNvSpPr/>
            <p:nvPr/>
          </p:nvSpPr>
          <p:spPr>
            <a:xfrm>
              <a:off x="76200" y="4324350"/>
              <a:ext cx="3775364" cy="402223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anchor="ctr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GB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Z scheme of light reaction</a:t>
              </a:r>
              <a:endPara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81B324FB-7452-AA4C-7C88-C0B1242CA9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1435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5" grpId="0" uiExpand="1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LIGHT REACTION 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(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PHOTOCHEMICAL PHASE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)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itchFamily="2" charset="-79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038600" y="666750"/>
            <a:ext cx="5029200" cy="3949898"/>
          </a:xfrm>
          <a:prstGeom prst="round2SameRect">
            <a:avLst>
              <a:gd name="adj1" fmla="val 0"/>
              <a:gd name="adj2" fmla="val 3818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91440" tIns="822960" rIns="182880" bIns="612000" rtlCol="0" anchor="t">
            <a:noAutofit/>
          </a:bodyPr>
          <a:lstStyle/>
          <a:p>
            <a:pPr marL="234950" lvl="0" indent="-234950"/>
            <a:r>
              <a:rPr lang="en-GB" sz="2000" dirty="0">
                <a:solidFill>
                  <a:srgbClr val="006600"/>
                </a:solidFill>
              </a:rPr>
              <a:t> 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Phosphorylation:</a:t>
            </a:r>
          </a:p>
          <a:p>
            <a:pPr marL="234950" lvl="0" indent="-234950"/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34950" lvl="0" indent="-234950"/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Photophosphorylation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0" lvl="0" indent="0">
              <a:buNone/>
            </a:pP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buNone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34950" lvl="0" indent="-234950"/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occurs in 2 ways: </a:t>
            </a:r>
          </a:p>
          <a:p>
            <a:pPr marL="685800" lvl="1" indent="-395288">
              <a:buFont typeface="Wingdings" panose="05000000000000000000" pitchFamily="2" charset="2"/>
              <a:buChar char="Ø"/>
            </a:pP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Non- cyclic</a:t>
            </a: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85800" lvl="1" indent="-395288">
              <a:buFont typeface="Wingdings" panose="05000000000000000000" pitchFamily="2" charset="2"/>
              <a:buChar char="Ø"/>
            </a:pP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Cyclic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38600" y="791527"/>
            <a:ext cx="5029200" cy="484823"/>
          </a:xfrm>
          <a:prstGeom prst="roundRect">
            <a:avLst/>
          </a:prstGeom>
          <a:solidFill>
            <a:srgbClr val="00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 anchor="ctr">
            <a:noAutofit/>
          </a:bodyPr>
          <a:lstStyle/>
          <a:p>
            <a:pPr algn="ctr"/>
            <a:r>
              <a:rPr lang="en-US" sz="2000" b="1" dirty="0">
                <a:solidFill>
                  <a:srgbClr val="FFFF00"/>
                </a:solidFill>
              </a:rPr>
              <a:t>Photo-phosphorylation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8AF012-7DF7-4757-9270-10CC9BC0FD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81550"/>
            <a:ext cx="91440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noAutofit/>
            <a:scene3d>
              <a:camera prst="orthographicFront"/>
              <a:lightRig rig="brightRoom" dir="t"/>
            </a:scene3d>
            <a:sp3d prstMaterial="flat"/>
          </a:bodyPr>
          <a:lstStyle/>
          <a:p>
            <a:pPr algn="ctr" eaLnBrk="0" hangingPunct="0"/>
            <a:endParaRPr lang="en-IN" sz="2400" b="1" dirty="0">
              <a:solidFill>
                <a:schemeClr val="tx1">
                  <a:alpha val="30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E09EF1A-BBC7-46A1-9FE1-108B5D527832}"/>
              </a:ext>
            </a:extLst>
          </p:cNvPr>
          <p:cNvGrpSpPr/>
          <p:nvPr/>
        </p:nvGrpSpPr>
        <p:grpSpPr>
          <a:xfrm>
            <a:off x="76200" y="666750"/>
            <a:ext cx="3775364" cy="4084320"/>
            <a:chOff x="76200" y="739676"/>
            <a:chExt cx="3775364" cy="408432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ACF3EB8-09D6-4799-921A-770E6605BB7A}"/>
                </a:ext>
              </a:extLst>
            </p:cNvPr>
            <p:cNvSpPr/>
            <p:nvPr/>
          </p:nvSpPr>
          <p:spPr bwMode="auto">
            <a:xfrm>
              <a:off x="76200" y="739676"/>
              <a:ext cx="3775364" cy="408432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7AF80A5-0DBB-473B-8E11-4B434547D5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" y="892076"/>
              <a:ext cx="3775364" cy="3279874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A33E51D-D53C-44A5-BFEF-5EDED6851474}"/>
                </a:ext>
              </a:extLst>
            </p:cNvPr>
            <p:cNvSpPr/>
            <p:nvPr/>
          </p:nvSpPr>
          <p:spPr>
            <a:xfrm>
              <a:off x="76200" y="4324350"/>
              <a:ext cx="3775364" cy="402223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anchor="ctr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GB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Z scheme of light reaction</a:t>
              </a:r>
              <a:endPara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405E18BF-8FC5-2C48-8980-13F705007A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30217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5" grpId="0" uiExpand="1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LIGHT REACTION 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(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PHOTOCHEMICAL PHASE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)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itchFamily="2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38600" y="791527"/>
            <a:ext cx="5029200" cy="484823"/>
          </a:xfrm>
          <a:prstGeom prst="roundRect">
            <a:avLst/>
          </a:prstGeom>
          <a:solidFill>
            <a:srgbClr val="00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 anchor="ctr">
            <a:noAutofit/>
          </a:bodyPr>
          <a:lstStyle/>
          <a:p>
            <a:pPr algn="ctr"/>
            <a:r>
              <a:rPr lang="en-US" sz="2000" b="1" dirty="0">
                <a:solidFill>
                  <a:srgbClr val="FFFF00"/>
                </a:solidFill>
              </a:rPr>
              <a:t>a) Non-cyclic photo-phosphorylation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1984128-2518-4AD0-A6DF-B6910BA8A4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81550"/>
            <a:ext cx="91440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noAutofit/>
            <a:scene3d>
              <a:camera prst="orthographicFront"/>
              <a:lightRig rig="brightRoom" dir="t"/>
            </a:scene3d>
            <a:sp3d prstMaterial="flat"/>
          </a:bodyPr>
          <a:lstStyle/>
          <a:p>
            <a:pPr algn="ctr" eaLnBrk="0" hangingPunct="0"/>
            <a:endParaRPr lang="en-IN" sz="2400" b="1" dirty="0">
              <a:solidFill>
                <a:schemeClr val="tx1">
                  <a:alpha val="30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1254FEA-6FD6-42BE-B4C0-79521BC94288}"/>
              </a:ext>
            </a:extLst>
          </p:cNvPr>
          <p:cNvGrpSpPr/>
          <p:nvPr/>
        </p:nvGrpSpPr>
        <p:grpSpPr>
          <a:xfrm>
            <a:off x="76200" y="666750"/>
            <a:ext cx="3775364" cy="4084320"/>
            <a:chOff x="76200" y="739676"/>
            <a:chExt cx="3775364" cy="408432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965037A-0E05-43F9-AB2D-AC4C550D486B}"/>
                </a:ext>
              </a:extLst>
            </p:cNvPr>
            <p:cNvSpPr/>
            <p:nvPr/>
          </p:nvSpPr>
          <p:spPr bwMode="auto">
            <a:xfrm>
              <a:off x="76200" y="739676"/>
              <a:ext cx="3775364" cy="408432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9E232E4-038F-4A66-A9CD-3772273E4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" y="892076"/>
              <a:ext cx="3775364" cy="3279874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903872C-FA83-4410-B327-71F003AB24C3}"/>
                </a:ext>
              </a:extLst>
            </p:cNvPr>
            <p:cNvSpPr/>
            <p:nvPr/>
          </p:nvSpPr>
          <p:spPr>
            <a:xfrm>
              <a:off x="76200" y="4324350"/>
              <a:ext cx="3775364" cy="402223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anchor="ctr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GB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Z scheme of light reaction</a:t>
              </a:r>
              <a:endPara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5F517CA1-6133-473A-8F35-D80FAB0062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51699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LIGHT REACTION 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(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PHOTOCHEMICAL PHASE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)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itchFamily="2" charset="-79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962400" y="1047750"/>
            <a:ext cx="5105400" cy="3657600"/>
          </a:xfrm>
          <a:prstGeom prst="round2SameRect">
            <a:avLst>
              <a:gd name="adj1" fmla="val 0"/>
              <a:gd name="adj2" fmla="val 3818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91440" tIns="0" rIns="0" bIns="0" rtlCol="0" anchor="ctr">
            <a:noAutofit/>
          </a:bodyPr>
          <a:lstStyle/>
          <a:p>
            <a:endParaRPr lang="en-GB" sz="1700" b="1" dirty="0">
              <a:solidFill>
                <a:srgbClr val="003200"/>
              </a:solidFill>
            </a:endParaRPr>
          </a:p>
          <a:p>
            <a:pPr marL="0" lvl="0" indent="0">
              <a:buNone/>
            </a:pPr>
            <a:endParaRPr lang="en-GB" sz="1700" dirty="0">
              <a:solidFill>
                <a:srgbClr val="006600"/>
              </a:solidFill>
            </a:endParaRPr>
          </a:p>
          <a:p>
            <a:pPr marL="0" lvl="0" indent="0">
              <a:buNone/>
            </a:pPr>
            <a:endParaRPr lang="en-US" sz="1700" dirty="0">
              <a:solidFill>
                <a:srgbClr val="0066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38600" y="791527"/>
            <a:ext cx="5029200" cy="484823"/>
          </a:xfrm>
          <a:prstGeom prst="roundRect">
            <a:avLst/>
          </a:prstGeom>
          <a:solidFill>
            <a:srgbClr val="00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 anchor="ctr">
            <a:noAutofit/>
          </a:bodyPr>
          <a:lstStyle/>
          <a:p>
            <a:pPr algn="ctr"/>
            <a:r>
              <a:rPr lang="en-US" sz="2000" b="1" dirty="0">
                <a:solidFill>
                  <a:srgbClr val="FFFF00"/>
                </a:solidFill>
              </a:rPr>
              <a:t>b) Cyclic photo-phosphorylation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6200" y="742950"/>
            <a:ext cx="3797858" cy="3950970"/>
            <a:chOff x="76200" y="739676"/>
            <a:chExt cx="3797858" cy="395097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200" y="739676"/>
              <a:ext cx="3797858" cy="3584674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76200" y="4324350"/>
              <a:ext cx="3797858" cy="366296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anchor="ctr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GB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Cyclic photo-phosphorylation</a:t>
              </a:r>
              <a:endPara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919EFDD8-5534-4910-A9B0-CF6F43E0D0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81550"/>
            <a:ext cx="91440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noAutofit/>
            <a:scene3d>
              <a:camera prst="orthographicFront"/>
              <a:lightRig rig="brightRoom" dir="t"/>
            </a:scene3d>
            <a:sp3d prstMaterial="flat"/>
          </a:bodyPr>
          <a:lstStyle/>
          <a:p>
            <a:pPr algn="ctr" eaLnBrk="0" hangingPunct="0"/>
            <a:endParaRPr lang="en-IN" sz="2400" b="1" dirty="0">
              <a:solidFill>
                <a:schemeClr val="tx1">
                  <a:alpha val="30000"/>
                </a:schemeClr>
              </a:solidFill>
              <a:latin typeface="Calibri" pitchFamily="34" charset="0"/>
            </a:endParaRPr>
          </a:p>
        </p:txBody>
      </p:sp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0698B15B-07AC-9AFB-D5CA-97DF2C3763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58781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3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LIGHT REACTION 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(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PHOTOCHEMICAL PHASE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)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itchFamily="2" charset="-79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038600" y="1276350"/>
            <a:ext cx="5029200" cy="3386554"/>
          </a:xfrm>
          <a:prstGeom prst="round2SameRect">
            <a:avLst>
              <a:gd name="adj1" fmla="val 0"/>
              <a:gd name="adj2" fmla="val 3818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0" tIns="0" rIns="0" bIns="0" rtlCol="0" anchor="ctr">
            <a:noAutofit/>
          </a:bodyPr>
          <a:lstStyle/>
          <a:p>
            <a:pPr marL="234950" lvl="0" indent="-234950"/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explains mechanism of </a:t>
            </a:r>
            <a:r>
              <a:rPr lang="en-GB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ATP synthesis in chloroplast. </a:t>
            </a:r>
            <a:endParaRPr lang="en-US" sz="1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34950" lvl="0" indent="-234950"/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Chemiosmosis:</a:t>
            </a:r>
          </a:p>
          <a:p>
            <a:pPr marL="234950" lvl="0" indent="-234950"/>
            <a:endParaRPr lang="en-US" sz="1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buNone/>
            </a:pPr>
            <a:endParaRPr lang="en-US" sz="1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buNone/>
            </a:pP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34950" lvl="0" indent="-234950"/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Chemiosmosis needs a membrane, a </a:t>
            </a:r>
            <a:r>
              <a:rPr lang="en-GB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proton pump, 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proton gradient (across thylakoid membranes) and </a:t>
            </a:r>
            <a:r>
              <a:rPr lang="en-GB" sz="18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ATP synthase. </a:t>
            </a:r>
          </a:p>
          <a:p>
            <a:pPr marL="0" indent="0">
              <a:buNone/>
            </a:pPr>
            <a:endParaRPr lang="en-US" sz="1800" dirty="0">
              <a:solidFill>
                <a:srgbClr val="0066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38600" y="791527"/>
            <a:ext cx="5029200" cy="484823"/>
          </a:xfrm>
          <a:prstGeom prst="roundRect">
            <a:avLst/>
          </a:prstGeom>
          <a:solidFill>
            <a:srgbClr val="00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 anchor="ctr">
            <a:noAutofit/>
          </a:bodyPr>
          <a:lstStyle/>
          <a:p>
            <a:pPr algn="ctr"/>
            <a:r>
              <a:rPr lang="en-US" sz="2000" b="1" dirty="0" err="1">
                <a:solidFill>
                  <a:srgbClr val="FFFF00"/>
                </a:solidFill>
                <a:latin typeface="Comic Sans MS" panose="030F0702030302020204" pitchFamily="66" charset="0"/>
              </a:rPr>
              <a:t>Chemiosmotic</a:t>
            </a:r>
            <a:r>
              <a:rPr lang="en-US" sz="2000" b="1" dirty="0">
                <a:solidFill>
                  <a:srgbClr val="FFFF00"/>
                </a:solidFill>
                <a:latin typeface="Comic Sans MS" panose="030F0702030302020204" pitchFamily="66" charset="0"/>
              </a:rPr>
              <a:t> Hypothesis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9E2FCF-1954-4EE6-A8FE-AA96F1FE7C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81550"/>
            <a:ext cx="91440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noAutofit/>
            <a:scene3d>
              <a:camera prst="orthographicFront"/>
              <a:lightRig rig="brightRoom" dir="t"/>
            </a:scene3d>
            <a:sp3d prstMaterial="flat"/>
          </a:bodyPr>
          <a:lstStyle/>
          <a:p>
            <a:pPr algn="ctr" eaLnBrk="0" hangingPunct="0"/>
            <a:endParaRPr lang="en-IN" sz="2400" b="1" dirty="0">
              <a:solidFill>
                <a:schemeClr val="tx1">
                  <a:alpha val="30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3A9803D-5127-4073-9104-0BAFE10547BD}"/>
              </a:ext>
            </a:extLst>
          </p:cNvPr>
          <p:cNvGrpSpPr/>
          <p:nvPr/>
        </p:nvGrpSpPr>
        <p:grpSpPr>
          <a:xfrm>
            <a:off x="76200" y="723900"/>
            <a:ext cx="3831175" cy="4057650"/>
            <a:chOff x="76200" y="723900"/>
            <a:chExt cx="3831175" cy="405765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B03A33C-19F2-4D40-875A-4597CB79E83B}"/>
                </a:ext>
              </a:extLst>
            </p:cNvPr>
            <p:cNvGrpSpPr/>
            <p:nvPr/>
          </p:nvGrpSpPr>
          <p:grpSpPr>
            <a:xfrm>
              <a:off x="76200" y="723900"/>
              <a:ext cx="3804730" cy="4057650"/>
              <a:chOff x="76200" y="766346"/>
              <a:chExt cx="3804730" cy="4057650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22D4C01-CADC-41AE-AFF2-C8096E1CD8A6}"/>
                  </a:ext>
                </a:extLst>
              </p:cNvPr>
              <p:cNvSpPr/>
              <p:nvPr/>
            </p:nvSpPr>
            <p:spPr bwMode="auto">
              <a:xfrm>
                <a:off x="76200" y="766346"/>
                <a:ext cx="3804730" cy="405765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sng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15" name="Text Box 17">
                <a:extLst>
                  <a:ext uri="{FF2B5EF4-FFF2-40B4-BE49-F238E27FC236}">
                    <a16:creationId xmlns:a16="http://schemas.microsoft.com/office/drawing/2014/main" id="{308E13A5-B571-4A7C-834B-BD7E4A403AF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200" y="3790950"/>
                <a:ext cx="3804730" cy="10129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pPr algn="ctr">
                  <a:lnSpc>
                    <a:spcPts val="2700"/>
                  </a:lnSpc>
                  <a:spcAft>
                    <a:spcPts val="0"/>
                  </a:spcAft>
                </a:pPr>
                <a:r>
                  <a:rPr lang="en-GB" b="1" dirty="0"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ATP synthesis through chemiosmosis</a:t>
                </a:r>
                <a:endParaRPr lang="en-US" sz="28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2222A34-7EC0-4BBD-AE30-951067B4748A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6200" y="806636"/>
              <a:ext cx="3831175" cy="3060513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2B20C692-52B7-6379-31EE-44A7CC75F3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3992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5" grpId="0" uiExpand="1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LIGHT REACTION 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(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PHOTOCHEMICAL PHASE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)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itchFamily="2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38600" y="791527"/>
            <a:ext cx="5029200" cy="484823"/>
          </a:xfrm>
          <a:prstGeom prst="roundRect">
            <a:avLst/>
          </a:prstGeom>
          <a:solidFill>
            <a:srgbClr val="00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 anchor="ctr">
            <a:noAutofit/>
          </a:bodyPr>
          <a:lstStyle/>
          <a:p>
            <a:pPr algn="ctr"/>
            <a:r>
              <a:rPr lang="en-US" sz="2000" b="1" dirty="0" err="1">
                <a:solidFill>
                  <a:srgbClr val="FFFF00"/>
                </a:solidFill>
              </a:rPr>
              <a:t>Chemiosmotic</a:t>
            </a:r>
            <a:r>
              <a:rPr lang="en-US" sz="2000" b="1" dirty="0">
                <a:solidFill>
                  <a:srgbClr val="FFFF00"/>
                </a:solidFill>
              </a:rPr>
              <a:t> Hypothesis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9E2FCF-1954-4EE6-A8FE-AA96F1FE7C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81550"/>
            <a:ext cx="91440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noAutofit/>
            <a:scene3d>
              <a:camera prst="orthographicFront"/>
              <a:lightRig rig="brightRoom" dir="t"/>
            </a:scene3d>
            <a:sp3d prstMaterial="flat"/>
          </a:bodyPr>
          <a:lstStyle/>
          <a:p>
            <a:pPr algn="ctr" eaLnBrk="0" hangingPunct="0"/>
            <a:endParaRPr lang="en-IN" sz="2400" b="1" dirty="0">
              <a:solidFill>
                <a:schemeClr val="tx1">
                  <a:alpha val="30000"/>
                </a:schemeClr>
              </a:solidFill>
              <a:latin typeface="Calibri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165D336-0959-4451-B891-AEAD7EFADFB5}"/>
              </a:ext>
            </a:extLst>
          </p:cNvPr>
          <p:cNvSpPr txBox="1">
            <a:spLocks/>
          </p:cNvSpPr>
          <p:nvPr/>
        </p:nvSpPr>
        <p:spPr bwMode="auto">
          <a:xfrm>
            <a:off x="4024310" y="1406735"/>
            <a:ext cx="5029200" cy="3341251"/>
          </a:xfrm>
          <a:prstGeom prst="rect">
            <a:avLst/>
          </a:prstGeom>
          <a:solidFill>
            <a:schemeClr val="accent5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9144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Reasons for developing Proton gradient</a:t>
            </a:r>
            <a:r>
              <a:rPr lang="en-US" sz="2000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0" indent="0">
              <a:buNone/>
            </a:pPr>
            <a:endParaRPr lang="en-US" sz="1800" kern="0" dirty="0">
              <a:solidFill>
                <a:srgbClr val="003200"/>
              </a:solidFill>
            </a:endParaRPr>
          </a:p>
          <a:p>
            <a:pPr marL="0" indent="0">
              <a:buNone/>
            </a:pPr>
            <a:endParaRPr lang="en-US" sz="1800" kern="0" dirty="0">
              <a:solidFill>
                <a:srgbClr val="003200"/>
              </a:solidFill>
            </a:endParaRPr>
          </a:p>
          <a:p>
            <a:pPr marL="0" indent="0">
              <a:buNone/>
            </a:pPr>
            <a:endParaRPr lang="en-US" sz="1800" kern="0" dirty="0">
              <a:solidFill>
                <a:srgbClr val="003200"/>
              </a:solidFill>
            </a:endParaRPr>
          </a:p>
          <a:p>
            <a:pPr marL="0" indent="0">
              <a:buNone/>
            </a:pPr>
            <a:endParaRPr lang="en-US" sz="1800" kern="0" dirty="0">
              <a:solidFill>
                <a:srgbClr val="003200"/>
              </a:solidFill>
            </a:endParaRPr>
          </a:p>
          <a:p>
            <a:pPr marL="0" indent="0">
              <a:buNone/>
            </a:pPr>
            <a:endParaRPr lang="en-US" sz="1800" kern="0" dirty="0">
              <a:solidFill>
                <a:srgbClr val="003200"/>
              </a:solidFill>
            </a:endParaRPr>
          </a:p>
          <a:p>
            <a:pPr marL="0" indent="0">
              <a:buNone/>
            </a:pPr>
            <a:endParaRPr lang="en-US" sz="1800" kern="0" dirty="0">
              <a:solidFill>
                <a:srgbClr val="003200"/>
              </a:solidFill>
            </a:endParaRPr>
          </a:p>
          <a:p>
            <a:pPr marL="0" indent="0">
              <a:buNone/>
            </a:pPr>
            <a:endParaRPr lang="en-US" sz="1800" kern="0" dirty="0">
              <a:solidFill>
                <a:srgbClr val="003200"/>
              </a:solidFill>
            </a:endParaRPr>
          </a:p>
          <a:p>
            <a:pPr marL="0" indent="0">
              <a:buNone/>
            </a:pPr>
            <a:endParaRPr lang="en-US" sz="1800" kern="0" dirty="0">
              <a:solidFill>
                <a:srgbClr val="003200"/>
              </a:solidFill>
            </a:endParaRPr>
          </a:p>
          <a:p>
            <a:pPr marL="0" indent="0">
              <a:buNone/>
            </a:pPr>
            <a:endParaRPr lang="en-US" sz="1800" kern="0" dirty="0">
              <a:solidFill>
                <a:srgbClr val="003200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F1D57ED-8EEE-421B-8FE1-B89B6D85FC60}"/>
              </a:ext>
            </a:extLst>
          </p:cNvPr>
          <p:cNvGrpSpPr/>
          <p:nvPr/>
        </p:nvGrpSpPr>
        <p:grpSpPr>
          <a:xfrm>
            <a:off x="76200" y="723900"/>
            <a:ext cx="3831175" cy="4057650"/>
            <a:chOff x="76200" y="723900"/>
            <a:chExt cx="3831175" cy="405765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41530B1-CFAB-4322-916A-046279EF5BB8}"/>
                </a:ext>
              </a:extLst>
            </p:cNvPr>
            <p:cNvGrpSpPr/>
            <p:nvPr/>
          </p:nvGrpSpPr>
          <p:grpSpPr>
            <a:xfrm>
              <a:off x="76200" y="723900"/>
              <a:ext cx="3804730" cy="4057650"/>
              <a:chOff x="76200" y="766346"/>
              <a:chExt cx="3804730" cy="4057650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94EF174-7944-41C9-870E-315830886ACD}"/>
                  </a:ext>
                </a:extLst>
              </p:cNvPr>
              <p:cNvSpPr/>
              <p:nvPr/>
            </p:nvSpPr>
            <p:spPr bwMode="auto">
              <a:xfrm>
                <a:off x="76200" y="766346"/>
                <a:ext cx="3804730" cy="405765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sng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16" name="Text Box 17">
                <a:extLst>
                  <a:ext uri="{FF2B5EF4-FFF2-40B4-BE49-F238E27FC236}">
                    <a16:creationId xmlns:a16="http://schemas.microsoft.com/office/drawing/2014/main" id="{BA35E0A0-777D-4BA6-9434-39A0E2FB8E1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200" y="3790950"/>
                <a:ext cx="3804730" cy="10129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pPr algn="ctr">
                  <a:lnSpc>
                    <a:spcPts val="2700"/>
                  </a:lnSpc>
                  <a:spcAft>
                    <a:spcPts val="0"/>
                  </a:spcAft>
                </a:pPr>
                <a:r>
                  <a:rPr lang="en-GB" b="1" dirty="0"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ATP synthesis through chemiosmosis</a:t>
                </a:r>
                <a:endParaRPr lang="en-US" sz="28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180E38F-FA00-4BF4-A965-D9CB4E823AD5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6200" y="806636"/>
              <a:ext cx="3831175" cy="3060513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26DD089B-F376-C6F5-2B8D-DC942ADF20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27735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LIGHT REACTION 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(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PHOTOCHEMICAL PHASE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)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itchFamily="2" charset="-79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E1D5CA-11CC-4709-BA9A-B3A4BB043A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81550"/>
            <a:ext cx="91440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noAutofit/>
            <a:scene3d>
              <a:camera prst="orthographicFront"/>
              <a:lightRig rig="brightRoom" dir="t"/>
            </a:scene3d>
            <a:sp3d prstMaterial="flat"/>
          </a:bodyPr>
          <a:lstStyle/>
          <a:p>
            <a:pPr algn="ctr" eaLnBrk="0" hangingPunct="0"/>
            <a:endParaRPr lang="en-IN" sz="2400" b="1" dirty="0">
              <a:solidFill>
                <a:schemeClr val="tx1">
                  <a:alpha val="30000"/>
                </a:schemeClr>
              </a:solidFill>
              <a:latin typeface="Calibri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0D65344-BBCA-4BBA-9780-162B5703EC8D}"/>
              </a:ext>
            </a:extLst>
          </p:cNvPr>
          <p:cNvSpPr txBox="1"/>
          <p:nvPr/>
        </p:nvSpPr>
        <p:spPr>
          <a:xfrm>
            <a:off x="4038600" y="791527"/>
            <a:ext cx="5029200" cy="484823"/>
          </a:xfrm>
          <a:prstGeom prst="roundRect">
            <a:avLst/>
          </a:prstGeom>
          <a:solidFill>
            <a:srgbClr val="00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 anchor="ctr">
            <a:noAutofit/>
          </a:bodyPr>
          <a:lstStyle/>
          <a:p>
            <a:pPr algn="ctr"/>
            <a:r>
              <a:rPr lang="en-US" sz="2000" b="1" dirty="0" err="1">
                <a:solidFill>
                  <a:srgbClr val="FFFF00"/>
                </a:solidFill>
              </a:rPr>
              <a:t>Chemiosmotic</a:t>
            </a:r>
            <a:r>
              <a:rPr lang="en-US" sz="2000" b="1" dirty="0">
                <a:solidFill>
                  <a:srgbClr val="FFFF00"/>
                </a:solidFill>
              </a:rPr>
              <a:t> Hypothesis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297017EB-4B71-4D34-B246-9AA8B68F651D}"/>
              </a:ext>
            </a:extLst>
          </p:cNvPr>
          <p:cNvSpPr txBox="1">
            <a:spLocks/>
          </p:cNvSpPr>
          <p:nvPr/>
        </p:nvSpPr>
        <p:spPr bwMode="auto">
          <a:xfrm>
            <a:off x="4038600" y="1352550"/>
            <a:ext cx="5029200" cy="1143000"/>
          </a:xfrm>
          <a:prstGeom prst="round2SameRect">
            <a:avLst>
              <a:gd name="adj1" fmla="val 0"/>
              <a:gd name="adj2" fmla="val 3818"/>
            </a:avLst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endParaRPr lang="en-US" sz="1800" kern="0" dirty="0">
              <a:solidFill>
                <a:srgbClr val="006600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FDA0CEF-B598-453B-B1CB-AE589C29A17B}"/>
              </a:ext>
            </a:extLst>
          </p:cNvPr>
          <p:cNvGrpSpPr/>
          <p:nvPr/>
        </p:nvGrpSpPr>
        <p:grpSpPr>
          <a:xfrm>
            <a:off x="76200" y="723900"/>
            <a:ext cx="3831175" cy="4057650"/>
            <a:chOff x="76200" y="723900"/>
            <a:chExt cx="3831175" cy="405765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93A851B-D9D8-4150-8840-A275BB1C3EEC}"/>
                </a:ext>
              </a:extLst>
            </p:cNvPr>
            <p:cNvGrpSpPr/>
            <p:nvPr/>
          </p:nvGrpSpPr>
          <p:grpSpPr>
            <a:xfrm>
              <a:off x="76200" y="723900"/>
              <a:ext cx="3804730" cy="4057650"/>
              <a:chOff x="76200" y="766346"/>
              <a:chExt cx="3804730" cy="4057650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306DA5C9-5CC5-4F7D-8E3D-85130B32B74B}"/>
                  </a:ext>
                </a:extLst>
              </p:cNvPr>
              <p:cNvSpPr/>
              <p:nvPr/>
            </p:nvSpPr>
            <p:spPr bwMode="auto">
              <a:xfrm>
                <a:off x="76200" y="766346"/>
                <a:ext cx="3804730" cy="405765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sng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17" name="Text Box 17">
                <a:extLst>
                  <a:ext uri="{FF2B5EF4-FFF2-40B4-BE49-F238E27FC236}">
                    <a16:creationId xmlns:a16="http://schemas.microsoft.com/office/drawing/2014/main" id="{A4CC8BB3-933C-4E34-AAC1-2BFF3E23F7D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200" y="3790950"/>
                <a:ext cx="3804730" cy="10129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pPr algn="ctr">
                  <a:lnSpc>
                    <a:spcPts val="2700"/>
                  </a:lnSpc>
                  <a:spcAft>
                    <a:spcPts val="0"/>
                  </a:spcAft>
                </a:pPr>
                <a:r>
                  <a:rPr lang="en-GB" b="1" dirty="0"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ATP synthesis through chemiosmosis</a:t>
                </a:r>
                <a:endParaRPr lang="en-US" sz="28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1853125-2997-401D-928A-117E6E076147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6200" y="806636"/>
              <a:ext cx="3831175" cy="3060513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951319C9-F65E-0179-9673-BF4652985F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9342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LIGHT REACTION 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(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PHOTOCHEMICAL PHASE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)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itchFamily="2" charset="-79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962400" y="1504950"/>
            <a:ext cx="5105400" cy="3143250"/>
          </a:xfrm>
          <a:prstGeom prst="round2SameRect">
            <a:avLst>
              <a:gd name="adj1" fmla="val 0"/>
              <a:gd name="adj2" fmla="val 3818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91440" tIns="640080" rIns="182880" bIns="612000" rtlCol="0" anchor="t">
            <a:noAutofit/>
          </a:bodyPr>
          <a:lstStyle/>
          <a:p>
            <a:pPr marL="234950" lvl="0" indent="-234950"/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Hence, protons in stroma are decreased but in lumen, protons are accumulated. It creates a proton gradient across the thylakoid membrane and decrease in pH in the lumen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34950" lvl="0" indent="-234950"/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Breakdown of proton gradient leads to synthesis of ATP by </a:t>
            </a:r>
            <a:r>
              <a:rPr lang="en-US" sz="2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ATP synthase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enzyme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FBEE047-3805-433F-945A-717D9AB6883D}"/>
              </a:ext>
            </a:extLst>
          </p:cNvPr>
          <p:cNvSpPr txBox="1"/>
          <p:nvPr/>
        </p:nvSpPr>
        <p:spPr>
          <a:xfrm>
            <a:off x="4038600" y="791527"/>
            <a:ext cx="5029200" cy="484823"/>
          </a:xfrm>
          <a:prstGeom prst="roundRect">
            <a:avLst/>
          </a:prstGeom>
          <a:solidFill>
            <a:srgbClr val="00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 anchor="ctr">
            <a:noAutofit/>
          </a:bodyPr>
          <a:lstStyle/>
          <a:p>
            <a:pPr algn="ctr"/>
            <a:r>
              <a:rPr lang="en-US" sz="2000" b="1" dirty="0" err="1">
                <a:solidFill>
                  <a:srgbClr val="FFFF00"/>
                </a:solidFill>
              </a:rPr>
              <a:t>Chemiosmotic</a:t>
            </a:r>
            <a:r>
              <a:rPr lang="en-US" sz="2000" b="1" dirty="0">
                <a:solidFill>
                  <a:srgbClr val="FFFF00"/>
                </a:solidFill>
              </a:rPr>
              <a:t> Hypothesis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9A619F-0DEB-4C5A-99C9-DECEB51BA4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727359"/>
            <a:ext cx="3828620" cy="4054191"/>
          </a:xfrm>
          <a:prstGeom prst="rect">
            <a:avLst/>
          </a:prstGeom>
        </p:spPr>
      </p:pic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E091ECBD-B904-F9FC-9C47-BAF47DAB31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39995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LIGHT REACTION 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(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PHOTOCHEMICAL PHASE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)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itchFamily="2" charset="-79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191000" y="1296472"/>
            <a:ext cx="4876800" cy="3464956"/>
          </a:xfrm>
          <a:prstGeom prst="round2SameRect">
            <a:avLst>
              <a:gd name="adj1" fmla="val 0"/>
              <a:gd name="adj2" fmla="val 3818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91440" tIns="640080" rIns="182880" bIns="612000" rtlCol="0" anchor="ctr">
            <a:noAutofit/>
          </a:bodyPr>
          <a:lstStyle/>
          <a:p>
            <a:pPr marL="0" lvl="0" indent="0">
              <a:buNone/>
            </a:pPr>
            <a:r>
              <a:rPr lang="en-GB" sz="1800" b="1" i="1" dirty="0"/>
              <a:t>ATP synthase</a:t>
            </a:r>
            <a:r>
              <a:rPr lang="en-GB" sz="1800" b="1" dirty="0"/>
              <a:t> </a:t>
            </a:r>
            <a:r>
              <a:rPr lang="en-GB" sz="1800" dirty="0"/>
              <a:t>consists of two parts: </a:t>
            </a:r>
            <a:endParaRPr lang="en-US" sz="1800" dirty="0"/>
          </a:p>
          <a:p>
            <a:pPr marL="285750" lvl="1">
              <a:buFont typeface="Wingdings" panose="05000000000000000000" pitchFamily="2" charset="2"/>
              <a:buChar char="Ø"/>
            </a:pPr>
            <a:r>
              <a:rPr lang="en-GB" sz="1800" b="1" dirty="0"/>
              <a:t>CF</a:t>
            </a:r>
            <a:r>
              <a:rPr lang="en-GB" sz="1800" b="1" baseline="-25000" dirty="0"/>
              <a:t>0</a:t>
            </a:r>
            <a:r>
              <a:rPr lang="en-GB" sz="1800" b="1" dirty="0"/>
              <a:t>:</a:t>
            </a:r>
          </a:p>
          <a:p>
            <a:pPr marL="285750" lvl="1">
              <a:buFont typeface="Wingdings" panose="05000000000000000000" pitchFamily="2" charset="2"/>
              <a:buChar char="Ø"/>
            </a:pPr>
            <a:endParaRPr lang="en-GB" sz="1800" b="1" dirty="0"/>
          </a:p>
          <a:p>
            <a:pPr marL="285750" lvl="1">
              <a:buFont typeface="Wingdings" panose="05000000000000000000" pitchFamily="2" charset="2"/>
              <a:buChar char="Ø"/>
            </a:pPr>
            <a:endParaRPr lang="en-GB" sz="1800" b="1" dirty="0"/>
          </a:p>
          <a:p>
            <a:pPr marL="0" lvl="1" indent="0">
              <a:buNone/>
            </a:pPr>
            <a:r>
              <a:rPr lang="en-GB" sz="1800" dirty="0"/>
              <a:t>  </a:t>
            </a:r>
            <a:endParaRPr lang="en-US" sz="1800" dirty="0"/>
          </a:p>
          <a:p>
            <a:pPr marL="285750" lvl="1">
              <a:buFont typeface="Wingdings" panose="05000000000000000000" pitchFamily="2" charset="2"/>
              <a:buChar char="Ø"/>
            </a:pPr>
            <a:r>
              <a:rPr lang="en-GB" sz="1800" b="1" dirty="0"/>
              <a:t>CF</a:t>
            </a:r>
            <a:r>
              <a:rPr lang="en-GB" sz="1800" b="1" baseline="-25000" dirty="0"/>
              <a:t>1</a:t>
            </a:r>
            <a:r>
              <a:rPr lang="en-GB" sz="1800" b="1" dirty="0"/>
              <a:t>:</a:t>
            </a:r>
            <a:r>
              <a:rPr lang="en-GB" sz="1800" dirty="0"/>
              <a:t> </a:t>
            </a:r>
            <a:endParaRPr lang="en-US" sz="18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B846D3-0D9F-43E3-963F-D48FAF40B732}"/>
              </a:ext>
            </a:extLst>
          </p:cNvPr>
          <p:cNvSpPr txBox="1"/>
          <p:nvPr/>
        </p:nvSpPr>
        <p:spPr>
          <a:xfrm>
            <a:off x="4038600" y="791527"/>
            <a:ext cx="5029200" cy="484823"/>
          </a:xfrm>
          <a:prstGeom prst="roundRect">
            <a:avLst/>
          </a:prstGeom>
          <a:solidFill>
            <a:srgbClr val="00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 anchor="ctr">
            <a:noAutofit/>
          </a:bodyPr>
          <a:lstStyle/>
          <a:p>
            <a:pPr algn="ctr"/>
            <a:r>
              <a:rPr lang="en-US" sz="2000" b="1" dirty="0" err="1">
                <a:solidFill>
                  <a:srgbClr val="FFFF00"/>
                </a:solidFill>
              </a:rPr>
              <a:t>Chemiosmotic</a:t>
            </a:r>
            <a:r>
              <a:rPr lang="en-US" sz="2000" b="1" dirty="0">
                <a:solidFill>
                  <a:srgbClr val="FFFF00"/>
                </a:solidFill>
              </a:rPr>
              <a:t> Hypothesis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A8ECEF4-180D-4BB1-A178-0FAA3F0CF12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986455"/>
            <a:ext cx="2207172" cy="271986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5936F9D-9D4D-4889-B81B-62D4EF20CDC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727359"/>
            <a:ext cx="1957652" cy="2072991"/>
          </a:xfrm>
          <a:prstGeom prst="rect">
            <a:avLst/>
          </a:prstGeom>
        </p:spPr>
      </p:pic>
      <p:pic>
        <p:nvPicPr>
          <p:cNvPr id="1026" name="Picture 2" descr="Curve Arrow PNG Images, Free Transparent Curve Arrow Download ...">
            <a:extLst>
              <a:ext uri="{FF2B5EF4-FFF2-40B4-BE49-F238E27FC236}">
                <a16:creationId xmlns:a16="http://schemas.microsoft.com/office/drawing/2014/main" id="{3AACA175-6768-48A9-8E23-3E06AD0695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468" y="2057034"/>
            <a:ext cx="1055132" cy="1429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E6908FCB-1ED9-EACA-EE75-8AB2A2B57FA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377602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LIGHT REACTION 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(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PHOTOCHEMICAL PHASE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)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itchFamily="2" charset="-79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038600" y="1123950"/>
            <a:ext cx="5029200" cy="3485078"/>
          </a:xfrm>
          <a:prstGeom prst="round2SameRect">
            <a:avLst>
              <a:gd name="adj1" fmla="val 0"/>
              <a:gd name="adj2" fmla="val 3818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91440" tIns="914400" rIns="182880" bIns="612000" rtlCol="0" anchor="ctr">
            <a:noAutofit/>
          </a:bodyPr>
          <a:lstStyle/>
          <a:p>
            <a:pPr marL="290513" lvl="0" indent="-290513"/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Energy is used to pump protons across a membrane, to create a gradient or a high concentration of protons within the thylakoid lumen. 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90513" lvl="0" indent="-290513"/>
            <a:r>
              <a:rPr lang="en-US" sz="2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ATP synthase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 a channel for the diffusion of protons back across the membrane. This releases energy to activate </a:t>
            </a:r>
            <a:r>
              <a:rPr lang="en-US" sz="2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ATP synthase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that catalyses formation of ATP.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BF046A6-31AE-4BBD-8F93-BC7BDAF20A37}"/>
              </a:ext>
            </a:extLst>
          </p:cNvPr>
          <p:cNvSpPr txBox="1"/>
          <p:nvPr/>
        </p:nvSpPr>
        <p:spPr>
          <a:xfrm>
            <a:off x="4038600" y="791527"/>
            <a:ext cx="5029200" cy="484823"/>
          </a:xfrm>
          <a:prstGeom prst="roundRect">
            <a:avLst/>
          </a:prstGeom>
          <a:solidFill>
            <a:srgbClr val="00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 anchor="ctr">
            <a:noAutofit/>
          </a:bodyPr>
          <a:lstStyle/>
          <a:p>
            <a:pPr algn="ctr"/>
            <a:r>
              <a:rPr lang="en-US" sz="2000" b="1" dirty="0" err="1">
                <a:solidFill>
                  <a:srgbClr val="FFFF00"/>
                </a:solidFill>
              </a:rPr>
              <a:t>Chemiosmotic</a:t>
            </a:r>
            <a:r>
              <a:rPr lang="en-US" sz="2000" b="1" dirty="0">
                <a:solidFill>
                  <a:srgbClr val="FFFF00"/>
                </a:solidFill>
              </a:rPr>
              <a:t> Hypothesis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40A71D1-75FC-4929-863E-3E70529AE66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986455"/>
            <a:ext cx="2207172" cy="271986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AC1A388-EF5C-4FCF-903F-24C16DE5F11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727359"/>
            <a:ext cx="1957652" cy="2072991"/>
          </a:xfrm>
          <a:prstGeom prst="rect">
            <a:avLst/>
          </a:prstGeom>
        </p:spPr>
      </p:pic>
      <p:pic>
        <p:nvPicPr>
          <p:cNvPr id="23" name="Picture 2" descr="Curve Arrow PNG Images, Free Transparent Curve Arrow Download ...">
            <a:extLst>
              <a:ext uri="{FF2B5EF4-FFF2-40B4-BE49-F238E27FC236}">
                <a16:creationId xmlns:a16="http://schemas.microsoft.com/office/drawing/2014/main" id="{E1E410C9-2010-4DD0-A07D-8F26C82FE1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468" y="2057034"/>
            <a:ext cx="1055132" cy="1429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BBC11C82-9164-5D3C-84B7-9B30A5BECE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10254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9F886-3761-E3EE-430F-C189F55866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209550"/>
            <a:ext cx="7543800" cy="4648200"/>
          </a:xfrm>
        </p:spPr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Cyclic photophosphorylation links to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PS-II			2. PS-I</a:t>
            </a:r>
            <a:r>
              <a:rPr lang="en-IN" sz="1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Dark reaction	4. Both (1) and (2)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ATP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ase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has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 Channel that allows H</a:t>
            </a:r>
            <a:r>
              <a:rPr lang="en-US" sz="18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diffusion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2.  Has channel that allows electron diffusion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3. Channel that allows diffusion O</a:t>
            </a:r>
            <a:r>
              <a:rPr lang="en-US" sz="1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molecule diffusion</a:t>
            </a:r>
            <a:endParaRPr lang="en-IN" sz="1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4.</a:t>
            </a:r>
            <a:r>
              <a:rPr lang="en-US" sz="1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Channel that allows CO</a:t>
            </a:r>
            <a:r>
              <a:rPr lang="en-US" sz="1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molecule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6144F667-5DC6-4A7B-A29C-E90C005266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71306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03E024-5525-0663-27B4-8D7EEFCE18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082" y="130629"/>
            <a:ext cx="7631518" cy="4803321"/>
          </a:xfrm>
        </p:spPr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The water splitting complex is associated with 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1. PS-I		2. PS-II</a:t>
            </a:r>
            <a:r>
              <a:rPr lang="en-IN" sz="1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Carotenoid		4. Xanthophyll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Cyclic phosphorylation occurs at which wavelength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1. 	Wavelength beyond 800 nm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2.	Wavelength beyond 680 nm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3. 	Wavelength below 680 nm</a:t>
            </a:r>
            <a:endParaRPr lang="en-IN" sz="1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4. 	Wavelength below 500 nm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05C1FC46-4AB5-0CD9-D41A-F8E087A9A6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25286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4237D0-FDCF-29B3-7EA9-7404986CDB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33350"/>
            <a:ext cx="7924800" cy="4876800"/>
          </a:xfrm>
        </p:spPr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 Photophosphorylation is the 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1. 	Formation of ADP in the presence of light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2.	Formation of ATP in the presence of chemicals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3. 	Formation of ATP in the presence of light</a:t>
            </a:r>
            <a:endParaRPr lang="en-IN" sz="1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4. 	Formation of ATP in the presence of reducing agents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6. Which hypothesis best explains the synthesis of ATP in chloroplast?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1. 	Chemosynthetic hypothesis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2. 	Chemiosmotic hypothesis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3. 	Potential gradient hypothesis</a:t>
            </a:r>
            <a:endParaRPr lang="en-IN" sz="1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	Redox gradient hypothesis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531D8332-890C-3AEF-A5CE-84F714ED22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701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B2E402-388D-56FD-4D56-DCA6A301AD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209550"/>
            <a:ext cx="7848600" cy="4800600"/>
          </a:xfrm>
        </p:spPr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7. NADPH is generated through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1. 	Anaerobic respiration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2. 	Cyclic photophosphorylation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3. 	Non-cyclic photophosphorylation</a:t>
            </a:r>
            <a:endParaRPr lang="en-IN" sz="1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4. 	Glycolysis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8. Cyclic-photophosphorylation results in the formation of 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1. NADPH							2. ATP and NADPH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3. ATP, NADPH and oxygen		4. ATP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 descr="A green and yellow sign&#10;&#10;Description automatically generated">
            <a:extLst>
              <a:ext uri="{FF2B5EF4-FFF2-40B4-BE49-F238E27FC236}">
                <a16:creationId xmlns:a16="http://schemas.microsoft.com/office/drawing/2014/main" id="{630BE324-7AD9-4AC8-E6AB-58BB9576DE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4952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0F0539-7324-8139-2F8F-D20A519E9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082" y="171450"/>
            <a:ext cx="7631518" cy="4838700"/>
          </a:xfrm>
        </p:spPr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9. 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Grana present in chloroplast refers to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1. Stroma lamellae			2.Stacks of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quantasomes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3. Stacks of thylakoids		</a:t>
            </a:r>
            <a:r>
              <a:rPr lang="en-IN" sz="1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Double membranous envelope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10. In pigment system-I, reaction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centre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 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1. P-600		2. P-680		3. P-700	     4. P-720</a:t>
            </a: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11. The first step in photosynthesis is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	Joining of three carbon atoms to from glucose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2. 	Formation of ATP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3. 	Ionization of water</a:t>
            </a:r>
            <a:endParaRPr lang="en-IN" sz="1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	Excitement of an electron of chlorophyll y a photon of light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F587DF1B-AD97-3DF3-BE56-6552952038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954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2130D5-89F0-26F7-DA2D-52EE12DC77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082" y="171450"/>
            <a:ext cx="7707718" cy="4762500"/>
          </a:xfrm>
        </p:spPr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12. The movement of electrons as per Z-scheme in light reaction is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1. 	From low to high energy level 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2.	Uphill in redox potential scale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3. 	Downhill in redox potential scale</a:t>
            </a:r>
            <a:endParaRPr lang="en-IN" sz="1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	Both (2) &amp; (3)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13. Which pigment system immediately donates electron for the reduction of NADP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PS II			2. PS I			3. CO</a:t>
            </a:r>
            <a:r>
              <a:rPr lang="en-US" sz="1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IN" sz="1800" kern="100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Plastoquinone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E6CD2FD5-DC32-1512-571C-77AB9744F9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02216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A2920-2246-4C21-F733-1E48B65A4C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285750"/>
            <a:ext cx="7848600" cy="4648200"/>
          </a:xfrm>
        </p:spPr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14. The electron ejected by P</a:t>
            </a:r>
            <a:r>
              <a:rPr lang="en-US" sz="1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680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light reaction is initially accepted by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1. Plastoquinone		2. ATP</a:t>
            </a:r>
            <a:r>
              <a:rPr lang="en-IN" sz="1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Ferredoxin 		4. P-700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15. Which of the following, regarding naming photosystems, is correct?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	 Photosystem with reaction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centre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P680 work after P700 containing 	 	 		 photosystem so it is called PS-II</a:t>
            </a:r>
            <a:endParaRPr lang="en-IN" sz="1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2. 	Photosystem with reaction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centre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P700 starts the photosynthesis so it is 			called PS-I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3. 	Photosystem with reaction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centre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P680 was discovered after P700 				containing photosystem so it is called PS-II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4. 	Photosystem with reaction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centre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P700 absorb high wavelengths of light so 		It is called PS-I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A green and yellow sign&#10;&#10;Description automatically generated">
            <a:extLst>
              <a:ext uri="{FF2B5EF4-FFF2-40B4-BE49-F238E27FC236}">
                <a16:creationId xmlns:a16="http://schemas.microsoft.com/office/drawing/2014/main" id="{9076EE61-FBAA-0184-0ED7-C130E42404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57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C5D3D0-9972-B452-5408-30444F95C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082" y="171450"/>
            <a:ext cx="7783918" cy="4800600"/>
          </a:xfrm>
        </p:spPr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16. Process of photosynthesis that occur in the stroma lamellae membranes, lack</a:t>
            </a:r>
          </a:p>
          <a:p>
            <a:pPr marL="22860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Photosystem -I		</a:t>
            </a:r>
            <a:r>
              <a:rPr lang="en-IN" sz="1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Electron transport system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3. NADP reductase enzyme		4. ATP synthase</a:t>
            </a: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17. The electrons, that are removed from photosystem-II and photosystem-I during z-scheme, must be replaced. This is achieved by electrons available respectively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	By photosystem -I and NADP</a:t>
            </a:r>
            <a:r>
              <a:rPr lang="en-US" sz="18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2. 	By splitting of water and NADPH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3.	By ATP and photosystem-II</a:t>
            </a:r>
            <a:endParaRPr lang="en-IN" sz="1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	By splitting of water and photosystem-II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141B9DDB-F8D8-5626-AECF-1FA63D3912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51187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2C9A0E-5677-88DC-60AD-8FC5DCA5E4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209550"/>
            <a:ext cx="8001000" cy="4800600"/>
          </a:xfrm>
        </p:spPr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18. ATP synthesis in chloroplast and mitochondria is due to proton gradient across the membrane. Select correct statement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w.r.t.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ATP formation in chloroplast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(a)	Proton accumulates in lumen of thylakoid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(b)	Splitting  of water occurs on inner side of membrane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(c)	Proton accumulates in stroma side of chloroplast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(d)	NADP reductase is located on stroma side of membrane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1. 	Only (a) and (b) are correct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2.	Only (b) and (c) are correct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3. 	Only (c) and (d) are correct</a:t>
            </a:r>
            <a:endParaRPr lang="en-IN" sz="1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4. 	(a),(b) and (d) are correct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A green and yellow sign&#10;&#10;Description automatically generated">
            <a:extLst>
              <a:ext uri="{FF2B5EF4-FFF2-40B4-BE49-F238E27FC236}">
                <a16:creationId xmlns:a16="http://schemas.microsoft.com/office/drawing/2014/main" id="{3E3D58DA-FC65-C7A4-8F1A-11F8772788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3043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F23A998C-F50D-EF8B-7D4D-42860A80F0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1455623"/>
              </p:ext>
            </p:extLst>
          </p:nvPr>
        </p:nvGraphicFramePr>
        <p:xfrm>
          <a:off x="830262" y="2419350"/>
          <a:ext cx="6484939" cy="23869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84226">
                  <a:extLst>
                    <a:ext uri="{9D8B030D-6E8A-4147-A177-3AD203B41FA5}">
                      <a16:colId xmlns:a16="http://schemas.microsoft.com/office/drawing/2014/main" val="1881951453"/>
                    </a:ext>
                  </a:extLst>
                </a:gridCol>
                <a:gridCol w="1950432">
                  <a:extLst>
                    <a:ext uri="{9D8B030D-6E8A-4147-A177-3AD203B41FA5}">
                      <a16:colId xmlns:a16="http://schemas.microsoft.com/office/drawing/2014/main" val="3033729012"/>
                    </a:ext>
                  </a:extLst>
                </a:gridCol>
                <a:gridCol w="1113118">
                  <a:extLst>
                    <a:ext uri="{9D8B030D-6E8A-4147-A177-3AD203B41FA5}">
                      <a16:colId xmlns:a16="http://schemas.microsoft.com/office/drawing/2014/main" val="3898147842"/>
                    </a:ext>
                  </a:extLst>
                </a:gridCol>
                <a:gridCol w="1137163">
                  <a:extLst>
                    <a:ext uri="{9D8B030D-6E8A-4147-A177-3AD203B41FA5}">
                      <a16:colId xmlns:a16="http://schemas.microsoft.com/office/drawing/2014/main" val="1426038209"/>
                    </a:ext>
                  </a:extLst>
                </a:gridCol>
              </a:tblGrid>
              <a:tr h="2557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endParaRPr lang="en-IN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</a:t>
                      </a:r>
                      <a:endParaRPr lang="en-IN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  C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   D</a:t>
                      </a:r>
                      <a:endParaRPr lang="en-IN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37276626"/>
                  </a:ext>
                </a:extLst>
              </a:tr>
              <a:tr h="5275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 Photosystem-I</a:t>
                      </a:r>
                      <a:endParaRPr lang="en-IN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Photosystem-II</a:t>
                      </a:r>
                      <a:endParaRPr lang="en-IN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NADP</a:t>
                      </a:r>
                      <a:r>
                        <a:rPr lang="en-US" sz="1800" kern="100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  <a:endParaRPr lang="en-IN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NADPH</a:t>
                      </a:r>
                      <a:endParaRPr lang="en-IN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65225345"/>
                  </a:ext>
                </a:extLst>
              </a:tr>
              <a:tr h="5275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 Photosystem -II</a:t>
                      </a:r>
                      <a:endParaRPr lang="en-IN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Photosystem -I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NADP</a:t>
                      </a:r>
                      <a:r>
                        <a:rPr lang="en-US" sz="1800" kern="100" baseline="30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NADPH</a:t>
                      </a:r>
                      <a:endParaRPr lang="en-IN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6659470"/>
                  </a:ext>
                </a:extLst>
              </a:tr>
              <a:tr h="52568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3. Photosystem -I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Photosystem -II</a:t>
                      </a:r>
                      <a:endParaRPr lang="en-IN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NADPH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NADP</a:t>
                      </a:r>
                      <a:endParaRPr lang="en-IN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426208"/>
                  </a:ext>
                </a:extLst>
              </a:tr>
              <a:tr h="52568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4. Photosystem- II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Photosystem - I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NADPH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NADP</a:t>
                      </a:r>
                      <a:endParaRPr lang="en-IN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60349642"/>
                  </a:ext>
                </a:extLst>
              </a:tr>
            </a:tbl>
          </a:graphicData>
        </a:graphic>
      </p:graphicFrame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0D667B44-4025-973C-4FFC-693233FB1E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94CDCAF6-00B8-7106-95C7-CA94EFB032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081" y="152221"/>
            <a:ext cx="776214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19. Given below is the diagrammatic representation of the Z-scheme of light rection of photosynthesis. Identify A,B,C and D select the correct option accordingly.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49" name="Picture 1">
            <a:extLst>
              <a:ext uri="{FF2B5EF4-FFF2-40B4-BE49-F238E27FC236}">
                <a16:creationId xmlns:a16="http://schemas.microsoft.com/office/drawing/2014/main" id="{2A2E1BA6-B71A-C304-1A2E-234855868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877" t="2553" r="2290" b="5527"/>
          <a:stretch>
            <a:fillRect/>
          </a:stretch>
        </p:blipFill>
        <p:spPr bwMode="auto">
          <a:xfrm>
            <a:off x="2743200" y="819150"/>
            <a:ext cx="1676400" cy="1458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EDC75D3D-F6EF-82C6-2539-C819E6B50D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9719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820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://images.clipartpanda.com/flower-plant-with-roots-plant-and-roots-with-mineral-list-preview.pn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114550"/>
            <a:ext cx="8686800" cy="762000"/>
          </a:xfrm>
        </p:spPr>
        <p:txBody>
          <a:bodyPr anchor="ctr">
            <a:prstTxWarp prst="textPlain">
              <a:avLst/>
            </a:prstTxWarp>
            <a:normAutofit fontScale="47500" lnSpcReduction="20000"/>
          </a:bodyPr>
          <a:lstStyle/>
          <a:p>
            <a:pPr algn="ctr">
              <a:lnSpc>
                <a:spcPct val="120000"/>
              </a:lnSpc>
              <a:buNone/>
            </a:pPr>
            <a:r>
              <a:rPr lang="en-US" sz="7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rgbClr val="FFFF99"/>
                    </a:gs>
                    <a:gs pos="100000">
                      <a:srgbClr val="FFFF00"/>
                    </a:gs>
                  </a:gsLst>
                  <a:lin ang="5400000" scaled="0"/>
                </a:gradFill>
                <a:effectLst>
                  <a:outerShdw blurRad="25400" dist="38100" dir="9000000" algn="ctr" rotWithShape="0">
                    <a:srgbClr val="006600">
                      <a:alpha val="99000"/>
                    </a:srgbClr>
                  </a:outerShdw>
                </a:effectLst>
                <a:latin typeface="Comic Sans MS" panose="030F0702030302020204" pitchFamily="66" charset="0"/>
              </a:rPr>
              <a:t>D</a:t>
            </a: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rgbClr val="FFFF99"/>
                    </a:gs>
                    <a:gs pos="100000">
                      <a:srgbClr val="FFFF00"/>
                    </a:gs>
                  </a:gsLst>
                  <a:lin ang="5400000" scaled="0"/>
                </a:gradFill>
                <a:effectLst>
                  <a:outerShdw blurRad="25400" dist="38100" dir="9000000" algn="ctr" rotWithShape="0">
                    <a:srgbClr val="006600">
                      <a:alpha val="99000"/>
                    </a:srgbClr>
                  </a:outerShdw>
                </a:effectLst>
                <a:latin typeface="Comic Sans MS" panose="030F0702030302020204" pitchFamily="66" charset="0"/>
              </a:rPr>
              <a:t>ARK </a:t>
            </a:r>
            <a:r>
              <a:rPr lang="en-US" sz="7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rgbClr val="FFFF99"/>
                    </a:gs>
                    <a:gs pos="100000">
                      <a:srgbClr val="FFFF00"/>
                    </a:gs>
                  </a:gsLst>
                  <a:lin ang="5400000" scaled="0"/>
                </a:gradFill>
                <a:effectLst>
                  <a:outerShdw blurRad="25400" dist="38100" dir="9000000" algn="ctr" rotWithShape="0">
                    <a:srgbClr val="006600">
                      <a:alpha val="99000"/>
                    </a:srgbClr>
                  </a:outerShdw>
                </a:effectLst>
                <a:latin typeface="Comic Sans MS" panose="030F0702030302020204" pitchFamily="66" charset="0"/>
              </a:rPr>
              <a:t>R</a:t>
            </a: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rgbClr val="FFFF99"/>
                    </a:gs>
                    <a:gs pos="100000">
                      <a:srgbClr val="FFFF00"/>
                    </a:gs>
                  </a:gsLst>
                  <a:lin ang="5400000" scaled="0"/>
                </a:gradFill>
                <a:effectLst>
                  <a:outerShdw blurRad="25400" dist="38100" dir="9000000" algn="ctr" rotWithShape="0">
                    <a:srgbClr val="006600">
                      <a:alpha val="99000"/>
                    </a:srgbClr>
                  </a:outerShdw>
                </a:effectLst>
                <a:latin typeface="Comic Sans MS" panose="030F0702030302020204" pitchFamily="66" charset="0"/>
              </a:rPr>
              <a:t>EACTION OR </a:t>
            </a:r>
            <a:r>
              <a:rPr lang="en-US" sz="7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rgbClr val="FFFF99"/>
                    </a:gs>
                    <a:gs pos="100000">
                      <a:srgbClr val="FFFF00"/>
                    </a:gs>
                  </a:gsLst>
                  <a:lin ang="5400000" scaled="0"/>
                </a:gradFill>
                <a:effectLst>
                  <a:outerShdw blurRad="25400" dist="38100" dir="9000000" algn="ctr" rotWithShape="0">
                    <a:srgbClr val="006600">
                      <a:alpha val="99000"/>
                    </a:srgbClr>
                  </a:outerShdw>
                </a:effectLst>
                <a:latin typeface="Comic Sans MS" panose="030F0702030302020204" pitchFamily="66" charset="0"/>
              </a:rPr>
              <a:t>B</a:t>
            </a: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rgbClr val="FFFF99"/>
                    </a:gs>
                    <a:gs pos="100000">
                      <a:srgbClr val="FFFF00"/>
                    </a:gs>
                  </a:gsLst>
                  <a:lin ang="5400000" scaled="0"/>
                </a:gradFill>
                <a:effectLst>
                  <a:outerShdw blurRad="25400" dist="38100" dir="9000000" algn="ctr" rotWithShape="0">
                    <a:srgbClr val="006600">
                      <a:alpha val="99000"/>
                    </a:srgbClr>
                  </a:outerShdw>
                </a:effectLst>
                <a:latin typeface="Comic Sans MS" panose="030F0702030302020204" pitchFamily="66" charset="0"/>
              </a:rPr>
              <a:t>IOSYNTHETIC </a:t>
            </a:r>
            <a:r>
              <a:rPr lang="en-US" sz="7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rgbClr val="FFFF99"/>
                    </a:gs>
                    <a:gs pos="100000">
                      <a:srgbClr val="FFFF00"/>
                    </a:gs>
                  </a:gsLst>
                  <a:lin ang="5400000" scaled="0"/>
                </a:gradFill>
                <a:effectLst>
                  <a:outerShdw blurRad="25400" dist="38100" dir="9000000" algn="ctr" rotWithShape="0">
                    <a:srgbClr val="006600">
                      <a:alpha val="99000"/>
                    </a:srgbClr>
                  </a:outerShdw>
                </a:effectLst>
                <a:latin typeface="Comic Sans MS" panose="030F0702030302020204" pitchFamily="66" charset="0"/>
              </a:rPr>
              <a:t>P</a:t>
            </a: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rgbClr val="FFFF99"/>
                    </a:gs>
                    <a:gs pos="100000">
                      <a:srgbClr val="FFFF00"/>
                    </a:gs>
                  </a:gsLst>
                  <a:lin ang="5400000" scaled="0"/>
                </a:gradFill>
                <a:effectLst>
                  <a:outerShdw blurRad="25400" dist="38100" dir="9000000" algn="ctr" rotWithShape="0">
                    <a:srgbClr val="006600">
                      <a:alpha val="99000"/>
                    </a:srgbClr>
                  </a:outerShdw>
                </a:effectLst>
                <a:latin typeface="Comic Sans MS" panose="030F0702030302020204" pitchFamily="66" charset="0"/>
              </a:rPr>
              <a:t>HASE 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rgbClr val="FFFF99"/>
                  </a:gs>
                  <a:gs pos="100000">
                    <a:srgbClr val="FFFF00"/>
                  </a:gs>
                </a:gsLst>
                <a:lin ang="5400000" scaled="0"/>
              </a:gradFill>
              <a:effectLst>
                <a:outerShdw blurRad="25400" dist="38100" dir="9000000" algn="ctr" rotWithShape="0">
                  <a:srgbClr val="006600">
                    <a:alpha val="99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943100" y="3257550"/>
            <a:ext cx="5257800" cy="609600"/>
          </a:xfrm>
          <a:prstGeom prst="rect">
            <a:avLst/>
          </a:prstGeom>
        </p:spPr>
        <p:txBody>
          <a:bodyPr vert="horz" numCol="1" anchor="ctr">
            <a:prstTxWarp prst="textPlain">
              <a:avLst/>
            </a:prstTxWarp>
            <a:normAutofit fontScale="40000" lnSpcReduction="2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 fontAlgn="auto">
              <a:lnSpc>
                <a:spcPct val="120000"/>
              </a:lnSpc>
              <a:buFont typeface="Wingdings 3"/>
              <a:buNone/>
            </a:pPr>
            <a:r>
              <a:rPr lang="en-US" sz="7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rgbClr val="FFFF99"/>
                    </a:gs>
                    <a:gs pos="100000">
                      <a:srgbClr val="FFFF00"/>
                    </a:gs>
                  </a:gsLst>
                  <a:lin ang="5400000" scaled="0"/>
                </a:gradFill>
                <a:effectLst>
                  <a:outerShdw blurRad="25400" dist="38100" dir="9000000" algn="ctr" rotWithShape="0">
                    <a:srgbClr val="006600">
                      <a:alpha val="99000"/>
                    </a:srgbClr>
                  </a:outerShdw>
                </a:effectLst>
                <a:latin typeface="Comic Sans MS" panose="030F0702030302020204" pitchFamily="66" charset="0"/>
              </a:rPr>
              <a:t>(USE OF ATP &amp; NADPH)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rgbClr val="FFFF99"/>
                  </a:gs>
                  <a:gs pos="100000">
                    <a:srgbClr val="FFFF00"/>
                  </a:gs>
                </a:gsLst>
                <a:lin ang="5400000" scaled="0"/>
              </a:gradFill>
              <a:effectLst>
                <a:outerShdw blurRad="25400" dist="38100" dir="9000000" algn="ctr" rotWithShape="0">
                  <a:srgbClr val="006600">
                    <a:alpha val="99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6665E3D6-31C1-D558-C007-6428D27819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49640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3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3" presetClass="entr" presetSubtype="3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  <p:bldP spid="5" grpId="0" build="p"/>
      <p:bldP spid="5" grpId="1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DARK REACTION 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(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BIOSYNTHETIC PHASE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)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itchFamily="2" charset="-79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191000" y="952500"/>
            <a:ext cx="4876800" cy="413385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91440" tIns="0" rIns="91440" bIns="0" rtlCol="0" anchor="ctr">
            <a:noAutofit/>
          </a:bodyPr>
          <a:lstStyle/>
          <a:p>
            <a:pPr marL="234950" lvl="0" indent="-234950"/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Products of light reaction are ATP, NADPH &amp; O</a:t>
            </a:r>
            <a:r>
              <a:rPr lang="en-GB" sz="2400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34950" lvl="0" indent="-234950"/>
            <a:endParaRPr lang="en-US" sz="1800" dirty="0">
              <a:solidFill>
                <a:srgbClr val="003200"/>
              </a:solidFill>
            </a:endParaRPr>
          </a:p>
          <a:p>
            <a:pPr marL="234950" lvl="0" indent="-234950"/>
            <a:endParaRPr lang="en-US" sz="1800" dirty="0">
              <a:solidFill>
                <a:srgbClr val="003200"/>
              </a:solidFill>
            </a:endParaRPr>
          </a:p>
          <a:p>
            <a:pPr marL="234950" lvl="0" indent="-234950"/>
            <a:endParaRPr lang="en-US" sz="1800" dirty="0">
              <a:solidFill>
                <a:srgbClr val="003200"/>
              </a:solidFill>
            </a:endParaRPr>
          </a:p>
          <a:p>
            <a:pPr marL="234950" lvl="0" indent="-234950"/>
            <a:endParaRPr lang="en-US" sz="1800" dirty="0">
              <a:solidFill>
                <a:srgbClr val="003200"/>
              </a:solidFill>
            </a:endParaRPr>
          </a:p>
          <a:p>
            <a:pPr marL="234950" lvl="0" indent="-234950"/>
            <a:endParaRPr lang="en-US" sz="1800" dirty="0">
              <a:solidFill>
                <a:srgbClr val="003200"/>
              </a:solidFill>
            </a:endParaRPr>
          </a:p>
          <a:p>
            <a:pPr marL="234950" lvl="0" indent="-234950"/>
            <a:endParaRPr lang="en-US" sz="1800" dirty="0">
              <a:solidFill>
                <a:srgbClr val="003200"/>
              </a:solidFill>
            </a:endParaRPr>
          </a:p>
          <a:p>
            <a:pPr marL="234950" lvl="0" indent="-234950"/>
            <a:endParaRPr lang="en-US" sz="1800" dirty="0">
              <a:solidFill>
                <a:srgbClr val="003200"/>
              </a:solidFill>
            </a:endParaRPr>
          </a:p>
          <a:p>
            <a:pPr marL="234950" lvl="0" indent="-234950"/>
            <a:endParaRPr lang="en-US" sz="1800" dirty="0">
              <a:solidFill>
                <a:srgbClr val="003200"/>
              </a:solidFill>
            </a:endParaRPr>
          </a:p>
          <a:p>
            <a:pPr marL="234950" lvl="0" indent="-234950"/>
            <a:endParaRPr lang="en-US" sz="1800" dirty="0">
              <a:solidFill>
                <a:srgbClr val="003200"/>
              </a:solidFill>
            </a:endParaRPr>
          </a:p>
          <a:p>
            <a:pPr marL="0" lvl="0" indent="0">
              <a:buNone/>
            </a:pPr>
            <a:endParaRPr lang="en-US" sz="1800" dirty="0">
              <a:solidFill>
                <a:srgbClr val="003200"/>
              </a:solidFill>
            </a:endParaRPr>
          </a:p>
        </p:txBody>
      </p:sp>
      <p:pic>
        <p:nvPicPr>
          <p:cNvPr id="1028" name="Picture 4" descr="Image result for dark reaction of photosynthesis">
            <a:extLst>
              <a:ext uri="{FF2B5EF4-FFF2-40B4-BE49-F238E27FC236}">
                <a16:creationId xmlns:a16="http://schemas.microsoft.com/office/drawing/2014/main" id="{B15FF8BF-13C4-483C-8EAB-2CD684C2B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230378"/>
            <a:ext cx="3903777" cy="2865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A95CB615-BC1C-0860-BB87-D8EFA28754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16205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1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DARK REACTION 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(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BIOSYNTHETIC PHASE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)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itchFamily="2" charset="-79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76200" y="723900"/>
            <a:ext cx="8991600" cy="1466850"/>
          </a:xfrm>
          <a:prstGeom prst="round2SameRect">
            <a:avLst>
              <a:gd name="adj1" fmla="val 0"/>
              <a:gd name="adj2" fmla="val 3818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91440" tIns="0" rIns="182880" bIns="0" rtlCol="0" anchor="ctr">
            <a:noAutofit/>
          </a:bodyPr>
          <a:lstStyle/>
          <a:p>
            <a:pPr marL="234950" indent="-234950">
              <a:lnSpc>
                <a:spcPts val="2160"/>
              </a:lnSpc>
              <a:spcBef>
                <a:spcPts val="400"/>
              </a:spcBef>
            </a:pP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</a:t>
            </a:r>
            <a:r>
              <a:rPr lang="en-GB" sz="1800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combines with H</a:t>
            </a:r>
            <a:r>
              <a:rPr lang="en-GB" sz="1800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to form (CH</a:t>
            </a:r>
            <a:r>
              <a:rPr lang="en-GB" sz="1800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O)</a:t>
            </a:r>
            <a:r>
              <a:rPr lang="en-GB" sz="1800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or sugars. 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34950" lvl="0" indent="-234950">
              <a:lnSpc>
                <a:spcPts val="2160"/>
              </a:lnSpc>
              <a:spcBef>
                <a:spcPts val="400"/>
              </a:spcBef>
            </a:pP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</a:t>
            </a:r>
            <a:r>
              <a:rPr lang="en-GB" sz="1800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assimilation during photosynthesis is 2 types: 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68325" lvl="1" indent="-333375">
              <a:lnSpc>
                <a:spcPts val="2160"/>
              </a:lnSpc>
              <a:spcBef>
                <a:spcPts val="400"/>
              </a:spcBef>
              <a:buFont typeface="Wingdings" panose="05000000000000000000" pitchFamily="2" charset="2"/>
              <a:buChar char="Ø"/>
            </a:pPr>
            <a:r>
              <a:rPr lang="en-GB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GB" sz="1800" b="1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GB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pathway: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34950" lvl="1" indent="0">
              <a:lnSpc>
                <a:spcPts val="2160"/>
              </a:lnSpc>
              <a:spcBef>
                <a:spcPts val="400"/>
              </a:spcBef>
              <a:buNone/>
            </a:pP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68325" lvl="1" indent="-333375">
              <a:lnSpc>
                <a:spcPts val="2160"/>
              </a:lnSpc>
              <a:spcBef>
                <a:spcPts val="400"/>
              </a:spcBef>
              <a:buFont typeface="Wingdings" panose="05000000000000000000" pitchFamily="2" charset="2"/>
              <a:buChar char="Ø"/>
            </a:pPr>
            <a:r>
              <a:rPr lang="en-GB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GB" sz="1800" b="1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GB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pathway: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236B5A9-1116-4A24-8D4C-26783C7A5A2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383982"/>
            <a:ext cx="2133600" cy="229958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323B05C5-3EF3-44D0-B026-4A7198263272}"/>
              </a:ext>
            </a:extLst>
          </p:cNvPr>
          <p:cNvGrpSpPr/>
          <p:nvPr/>
        </p:nvGrpSpPr>
        <p:grpSpPr>
          <a:xfrm>
            <a:off x="5654376" y="2343150"/>
            <a:ext cx="1965624" cy="2286000"/>
            <a:chOff x="4572000" y="2343150"/>
            <a:chExt cx="1965624" cy="228600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477B057-E77A-45E2-826F-39C7BDEBD2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572000" y="2343150"/>
              <a:ext cx="1964775" cy="2042948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22AAE6A-81BD-49F2-A6D2-D95BCC15D9C1}"/>
                </a:ext>
              </a:extLst>
            </p:cNvPr>
            <p:cNvSpPr/>
            <p:nvPr/>
          </p:nvSpPr>
          <p:spPr>
            <a:xfrm>
              <a:off x="4724400" y="4446270"/>
              <a:ext cx="1813224" cy="182880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anchor="ctr">
              <a:noAutofit/>
            </a:bodyPr>
            <a:lstStyle/>
            <a:p>
              <a:pPr algn="ctr"/>
              <a:r>
                <a:rPr lang="en-GB" sz="900" b="1" dirty="0">
                  <a:solidFill>
                    <a:srgbClr val="00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</a:t>
              </a:r>
              <a:r>
                <a:rPr lang="en-GB" sz="900" b="1" baseline="-25000" dirty="0">
                  <a:solidFill>
                    <a:srgbClr val="00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</a:t>
              </a:r>
              <a:r>
                <a:rPr lang="en-GB" sz="900" b="1" dirty="0">
                  <a:solidFill>
                    <a:srgbClr val="00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PATHWAY</a:t>
              </a:r>
              <a:endParaRPr lang="en-US" sz="900" dirty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099A0B7-DDE3-4EB6-B3CC-A98AD171EF49}"/>
              </a:ext>
            </a:extLst>
          </p:cNvPr>
          <p:cNvGrpSpPr/>
          <p:nvPr/>
        </p:nvGrpSpPr>
        <p:grpSpPr>
          <a:xfrm>
            <a:off x="3857625" y="2375535"/>
            <a:ext cx="1552575" cy="2299037"/>
            <a:chOff x="2743200" y="2375535"/>
            <a:chExt cx="1552575" cy="229903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FBB6163-EEF1-402D-A986-8E43C4A67A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43200" y="2375535"/>
              <a:ext cx="1552575" cy="2038350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772622A-46D7-46C7-A173-CD8D72D51979}"/>
                </a:ext>
              </a:extLst>
            </p:cNvPr>
            <p:cNvSpPr/>
            <p:nvPr/>
          </p:nvSpPr>
          <p:spPr>
            <a:xfrm>
              <a:off x="2813700" y="4397573"/>
              <a:ext cx="137730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1200" b="1" dirty="0"/>
                <a:t>Melvin Calvin </a:t>
              </a:r>
              <a:endParaRPr lang="en-US" sz="1200" dirty="0"/>
            </a:p>
          </p:txBody>
        </p:sp>
      </p:grpSp>
      <p:pic>
        <p:nvPicPr>
          <p:cNvPr id="5" name="Picture 4" descr="A green and yellow sign&#10;&#10;Description automatically generated">
            <a:extLst>
              <a:ext uri="{FF2B5EF4-FFF2-40B4-BE49-F238E27FC236}">
                <a16:creationId xmlns:a16="http://schemas.microsoft.com/office/drawing/2014/main" id="{67B60F0A-047A-0191-24F9-47D909CBF07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43479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DARK REACTION 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(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BIOSYNTHETIC PHASE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)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itchFamily="2" charset="-79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343400" y="739676"/>
            <a:ext cx="4724400" cy="4084320"/>
          </a:xfrm>
          <a:prstGeom prst="round2SameRect">
            <a:avLst>
              <a:gd name="adj1" fmla="val 0"/>
              <a:gd name="adj2" fmla="val 3818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91440" tIns="365760" rIns="182880" bIns="0" rtlCol="0" anchor="ctr">
            <a:normAutofit/>
          </a:bodyPr>
          <a:lstStyle/>
          <a:p>
            <a:pPr marL="234950" lvl="0" indent="-234950"/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occurs in 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 photosynthetic plants 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(C</a:t>
            </a:r>
            <a:r>
              <a:rPr lang="en-GB" sz="2000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or C</a:t>
            </a:r>
            <a:r>
              <a:rPr lang="en-GB" sz="2000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pathways).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34950" lvl="0" indent="-234950"/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has 3 stages: </a:t>
            </a:r>
          </a:p>
          <a:p>
            <a:pPr lvl="1" indent="-342900">
              <a:buFont typeface="+mj-lt"/>
              <a:buAutoNum type="arabicPeriod"/>
            </a:pP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Carboxylation </a:t>
            </a:r>
          </a:p>
          <a:p>
            <a:pPr lvl="1" indent="-342900">
              <a:buFont typeface="+mj-lt"/>
              <a:buAutoNum type="arabicPeriod"/>
            </a:pP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Reduction  </a:t>
            </a:r>
          </a:p>
          <a:p>
            <a:pPr lvl="1" indent="-342900">
              <a:buFont typeface="+mj-lt"/>
              <a:buAutoNum type="arabicPeriod"/>
            </a:pP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Regeneration</a:t>
            </a:r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38600" y="791527"/>
            <a:ext cx="5029200" cy="484823"/>
          </a:xfrm>
          <a:prstGeom prst="roundRect">
            <a:avLst/>
          </a:prstGeom>
          <a:solidFill>
            <a:srgbClr val="00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 anchor="ctr">
            <a:noAutofit/>
          </a:bodyPr>
          <a:lstStyle/>
          <a:p>
            <a:pPr algn="ctr"/>
            <a:r>
              <a:rPr lang="en-US" sz="2000" b="1" dirty="0">
                <a:solidFill>
                  <a:srgbClr val="FFFF00"/>
                </a:solidFill>
              </a:rPr>
              <a:t>C3 PATHWAY (CALVIN CYCLE)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3E0320A-192E-4983-834B-D76F797D95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17" y="709400"/>
            <a:ext cx="3836083" cy="4052386"/>
          </a:xfrm>
          <a:prstGeom prst="rect">
            <a:avLst/>
          </a:prstGeom>
        </p:spPr>
      </p:pic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AC469F3F-38BF-A72A-2CBF-AC94B9AC33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45556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DARK REACTION 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(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BIOSYNTHETIC PHASE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)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itchFamily="2" charset="-79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962400" y="621030"/>
            <a:ext cx="5105400" cy="4084320"/>
          </a:xfrm>
          <a:prstGeom prst="round2SameRect">
            <a:avLst>
              <a:gd name="adj1" fmla="val 0"/>
              <a:gd name="adj2" fmla="val 3818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91440" tIns="731520" rIns="182880" bIns="612000" rtlCol="0" anchor="t">
            <a:noAutofit/>
          </a:bodyPr>
          <a:lstStyle/>
          <a:p>
            <a:pPr marL="0" indent="0" algn="ctr">
              <a:buNone/>
            </a:pPr>
            <a:r>
              <a:rPr lang="en-GB" sz="2200" b="1" dirty="0">
                <a:effectLst>
                  <a:outerShdw blurRad="50800" dist="63500" dir="5400000" algn="ctr" rotWithShape="0">
                    <a:srgbClr val="FFFF00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Carboxylation of RuBP</a:t>
            </a:r>
            <a:endParaRPr lang="en-US" sz="2200" dirty="0">
              <a:effectLst>
                <a:outerShdw blurRad="50800" dist="63500" dir="5400000" algn="ctr" rotWithShape="0">
                  <a:srgbClr val="FFFF00"/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buNone/>
            </a:pPr>
            <a:endParaRPr lang="en-US" sz="1800" dirty="0">
              <a:solidFill>
                <a:srgbClr val="0066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104DA5A-9826-4B5A-9F7E-33BE3B8BD7C9}"/>
              </a:ext>
            </a:extLst>
          </p:cNvPr>
          <p:cNvSpPr txBox="1"/>
          <p:nvPr/>
        </p:nvSpPr>
        <p:spPr>
          <a:xfrm>
            <a:off x="4038600" y="791527"/>
            <a:ext cx="5029200" cy="484823"/>
          </a:xfrm>
          <a:prstGeom prst="roundRect">
            <a:avLst/>
          </a:prstGeom>
          <a:solidFill>
            <a:srgbClr val="00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 anchor="ctr">
            <a:noAutofit/>
          </a:bodyPr>
          <a:lstStyle/>
          <a:p>
            <a:pPr algn="ctr"/>
            <a:r>
              <a:rPr lang="en-US" sz="2000" b="1" dirty="0">
                <a:solidFill>
                  <a:srgbClr val="FFFF00"/>
                </a:solidFill>
              </a:rPr>
              <a:t>C3 PATHWAY (CALVIN CYCLE)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FD66518-83A1-4FC1-A359-4E7C64292D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17" y="709400"/>
            <a:ext cx="3836083" cy="4052386"/>
          </a:xfrm>
          <a:prstGeom prst="rect">
            <a:avLst/>
          </a:prstGeom>
        </p:spPr>
      </p:pic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461AB4ED-7DCB-F7B6-75AF-CA1BE3309E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607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DARK REACTION 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(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BIOSYNTHETIC PHASE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)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itchFamily="2" charset="-79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038600" y="666750"/>
            <a:ext cx="5029200" cy="4084320"/>
          </a:xfrm>
          <a:prstGeom prst="round2SameRect">
            <a:avLst>
              <a:gd name="adj1" fmla="val 0"/>
              <a:gd name="adj2" fmla="val 3818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91440" tIns="914400" rIns="182880" bIns="612000" rtlCol="0" anchor="t">
            <a:noAutofit/>
          </a:bodyPr>
          <a:lstStyle/>
          <a:p>
            <a:pPr marL="0" indent="0" algn="ctr">
              <a:buNone/>
            </a:pPr>
            <a:r>
              <a:rPr lang="en-GB" sz="2200" b="1" dirty="0">
                <a:effectLst>
                  <a:outerShdw blurRad="50800" dist="50800" dir="5400000" algn="ctr" rotWithShape="0">
                    <a:srgbClr val="FFFF00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Reduction</a:t>
            </a:r>
            <a:endParaRPr lang="en-US" sz="2200" dirty="0">
              <a:effectLst>
                <a:outerShdw blurRad="50800" dist="50800" dir="5400000" algn="ctr" rotWithShape="0">
                  <a:srgbClr val="FFFF00"/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buNone/>
            </a:pPr>
            <a:endParaRPr lang="en-US" sz="1900" b="1" dirty="0">
              <a:solidFill>
                <a:srgbClr val="0066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62727F-4750-4C55-B9D7-1362D0D2958D}"/>
              </a:ext>
            </a:extLst>
          </p:cNvPr>
          <p:cNvSpPr txBox="1"/>
          <p:nvPr/>
        </p:nvSpPr>
        <p:spPr>
          <a:xfrm>
            <a:off x="4038600" y="791527"/>
            <a:ext cx="5029200" cy="484823"/>
          </a:xfrm>
          <a:prstGeom prst="roundRect">
            <a:avLst/>
          </a:prstGeom>
          <a:solidFill>
            <a:srgbClr val="00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 anchor="ctr">
            <a:noAutofit/>
          </a:bodyPr>
          <a:lstStyle/>
          <a:p>
            <a:pPr algn="ctr"/>
            <a:r>
              <a:rPr lang="en-US" sz="2000" b="1" dirty="0">
                <a:solidFill>
                  <a:srgbClr val="FFFF00"/>
                </a:solidFill>
              </a:rPr>
              <a:t>C3 PATHWAY (CALVIN CYCLE)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3BF6822-684B-436C-A387-C9D4FEBE6F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17" y="709400"/>
            <a:ext cx="3836083" cy="4052386"/>
          </a:xfrm>
          <a:prstGeom prst="rect">
            <a:avLst/>
          </a:prstGeom>
        </p:spPr>
      </p:pic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0006A80-C5B2-1AE3-1A96-1C3B479405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64642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DARK REACTION 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(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BIOSYNTHETIC PHASE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)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itchFamily="2" charset="-79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962400" y="791526"/>
            <a:ext cx="5105400" cy="4032469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91440" tIns="640080" rIns="182880" bIns="612000" rtlCol="0" anchor="t">
            <a:noAutofit/>
          </a:bodyPr>
          <a:lstStyle/>
          <a:p>
            <a:pPr marL="0" indent="0" algn="ctr">
              <a:spcAft>
                <a:spcPts val="600"/>
              </a:spcAft>
              <a:buNone/>
            </a:pPr>
            <a:r>
              <a:rPr lang="en-GB" sz="2200" b="1" dirty="0">
                <a:effectLst>
                  <a:outerShdw blurRad="50800" dist="50800" dir="5400000" algn="ctr" rotWithShape="0">
                    <a:srgbClr val="FFFF00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Regeneration of RuBP</a:t>
            </a:r>
            <a:endParaRPr lang="en-US" sz="2200" dirty="0">
              <a:effectLst>
                <a:outerShdw blurRad="50800" dist="50800" dir="5400000" algn="ctr" rotWithShape="0">
                  <a:srgbClr val="FFFF00"/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spcBef>
                <a:spcPts val="0"/>
              </a:spcBef>
              <a:buNone/>
            </a:pPr>
            <a:endParaRPr lang="en-US" sz="1800" dirty="0">
              <a:solidFill>
                <a:srgbClr val="0066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4978A1A-5A84-4087-84A1-68B06DA3262A}"/>
              </a:ext>
            </a:extLst>
          </p:cNvPr>
          <p:cNvSpPr txBox="1"/>
          <p:nvPr/>
        </p:nvSpPr>
        <p:spPr>
          <a:xfrm>
            <a:off x="4038600" y="791527"/>
            <a:ext cx="5029200" cy="484823"/>
          </a:xfrm>
          <a:prstGeom prst="roundRect">
            <a:avLst/>
          </a:prstGeom>
          <a:solidFill>
            <a:srgbClr val="00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 anchor="ctr">
            <a:noAutofit/>
          </a:bodyPr>
          <a:lstStyle/>
          <a:p>
            <a:pPr algn="ctr"/>
            <a:r>
              <a:rPr lang="en-US" sz="2000" b="1" dirty="0">
                <a:solidFill>
                  <a:srgbClr val="FFFF00"/>
                </a:solidFill>
              </a:rPr>
              <a:t>C3 PATHWAY (CALVIN CYCLE)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DD68185-CCDA-4C37-87C1-2E6795E530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17" y="709400"/>
            <a:ext cx="3836083" cy="4052386"/>
          </a:xfrm>
          <a:prstGeom prst="rect">
            <a:avLst/>
          </a:prstGeom>
        </p:spPr>
      </p:pic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AC6065FC-B4B8-78E1-B06E-422B13209E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35009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DARK REACTION 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(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BIOSYNTHETIC PHASE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)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itchFamily="2" charset="-79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038600" y="1366345"/>
            <a:ext cx="5029200" cy="824405"/>
          </a:xfrm>
          <a:prstGeom prst="round2SameRect">
            <a:avLst>
              <a:gd name="adj1" fmla="val 0"/>
              <a:gd name="adj2" fmla="val 3818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182880" tIns="0" rIns="182880" bIns="0" rtlCol="0" anchor="ctr">
            <a:noAutofit/>
          </a:bodyPr>
          <a:lstStyle/>
          <a:p>
            <a:pPr marL="0" indent="0" algn="ctr">
              <a:buNone/>
            </a:pPr>
            <a:r>
              <a:rPr lang="en-GB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does go in and come out of the Calvin cycle?</a:t>
            </a:r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2458589"/>
              </p:ext>
            </p:extLst>
          </p:nvPr>
        </p:nvGraphicFramePr>
        <p:xfrm>
          <a:off x="4038600" y="2266948"/>
          <a:ext cx="5029200" cy="2431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3208">
                  <a:extLst>
                    <a:ext uri="{9D8B030D-6E8A-4147-A177-3AD203B41FA5}">
                      <a16:colId xmlns:a16="http://schemas.microsoft.com/office/drawing/2014/main" val="3983241925"/>
                    </a:ext>
                  </a:extLst>
                </a:gridCol>
                <a:gridCol w="2435992">
                  <a:extLst>
                    <a:ext uri="{9D8B030D-6E8A-4147-A177-3AD203B41FA5}">
                      <a16:colId xmlns:a16="http://schemas.microsoft.com/office/drawing/2014/main" val="2482489676"/>
                    </a:ext>
                  </a:extLst>
                </a:gridCol>
              </a:tblGrid>
              <a:tr h="6077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Out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0208387"/>
                  </a:ext>
                </a:extLst>
              </a:tr>
              <a:tr h="6077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 </a:t>
                      </a:r>
                      <a:endParaRPr lang="en-US" sz="2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20761626"/>
                  </a:ext>
                </a:extLst>
              </a:tr>
              <a:tr h="6077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17820878"/>
                  </a:ext>
                </a:extLst>
              </a:tr>
              <a:tr h="6077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93129493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ED77CF3B-BCE2-4293-9CA6-1B9521A74320}"/>
              </a:ext>
            </a:extLst>
          </p:cNvPr>
          <p:cNvSpPr txBox="1"/>
          <p:nvPr/>
        </p:nvSpPr>
        <p:spPr>
          <a:xfrm>
            <a:off x="4038600" y="791527"/>
            <a:ext cx="5029200" cy="484823"/>
          </a:xfrm>
          <a:prstGeom prst="roundRect">
            <a:avLst/>
          </a:prstGeom>
          <a:solidFill>
            <a:srgbClr val="00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 anchor="ctr">
            <a:noAutofit/>
          </a:bodyPr>
          <a:lstStyle/>
          <a:p>
            <a:pPr algn="ctr"/>
            <a:r>
              <a:rPr lang="en-US" sz="2000" b="1" dirty="0">
                <a:solidFill>
                  <a:srgbClr val="FFFF00"/>
                </a:solidFill>
              </a:rPr>
              <a:t>C3 PATHWAY (CALVIN CYCLE)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5389C5A-C9DF-4C94-93E3-420A0B6BB3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17" y="709400"/>
            <a:ext cx="3836083" cy="4052386"/>
          </a:xfrm>
          <a:prstGeom prst="rect">
            <a:avLst/>
          </a:prstGeom>
        </p:spPr>
      </p:pic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455DC5AB-57AA-8DCB-15B0-1833306846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99308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C5B7C50D-192D-431A-BAA2-4F2241E3D9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81550"/>
            <a:ext cx="91440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noAutofit/>
            <a:scene3d>
              <a:camera prst="orthographicFront"/>
              <a:lightRig rig="brightRoom" dir="t"/>
            </a:scene3d>
            <a:sp3d prstMaterial="flat"/>
          </a:bodyPr>
          <a:lstStyle/>
          <a:p>
            <a:pPr algn="ctr" eaLnBrk="0" hangingPunct="0"/>
            <a:endParaRPr lang="en-IN" sz="2400" b="1" dirty="0">
              <a:solidFill>
                <a:schemeClr val="tx1">
                  <a:alpha val="30000"/>
                </a:schemeClr>
              </a:solidFill>
              <a:latin typeface="Calibri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DARK REACTION 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(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BIOSYNTHETIC PHASE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)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itchFamily="2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38600" y="791527"/>
            <a:ext cx="5029200" cy="484823"/>
          </a:xfrm>
          <a:prstGeom prst="roundRect">
            <a:avLst/>
          </a:prstGeom>
          <a:solidFill>
            <a:srgbClr val="00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C4 PATHWAY (HATCH &amp; SLACK PATHWAY)</a:t>
            </a:r>
          </a:p>
        </p:txBody>
      </p:sp>
      <p:sp>
        <p:nvSpPr>
          <p:cNvPr id="2" name="Rectangle 1"/>
          <p:cNvSpPr/>
          <p:nvPr/>
        </p:nvSpPr>
        <p:spPr>
          <a:xfrm>
            <a:off x="7190491" y="4823996"/>
            <a:ext cx="18773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i="1" dirty="0">
                <a:solidFill>
                  <a:srgbClr val="002060"/>
                </a:solidFill>
              </a:rPr>
              <a:t>(‘</a:t>
            </a:r>
            <a:r>
              <a:rPr lang="en-GB" sz="1600" i="1" dirty="0" err="1">
                <a:solidFill>
                  <a:srgbClr val="002060"/>
                </a:solidFill>
              </a:rPr>
              <a:t>Kranz</a:t>
            </a:r>
            <a:r>
              <a:rPr lang="en-GB" sz="1600" i="1" dirty="0">
                <a:solidFill>
                  <a:srgbClr val="002060"/>
                </a:solidFill>
              </a:rPr>
              <a:t>’ = ‘wreath’)</a:t>
            </a:r>
            <a:endParaRPr lang="en-US" sz="1600" i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AA67EF-36AC-4E74-A5B1-A03CCF4C7E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723900"/>
            <a:ext cx="3581400" cy="208985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45D71D3-7870-46C5-9C56-5DA22B6B2DB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6800" y="2879086"/>
            <a:ext cx="1524000" cy="1902464"/>
          </a:xfrm>
          <a:prstGeom prst="rect">
            <a:avLst/>
          </a:prstGeom>
        </p:spPr>
      </p:pic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3A779447-5B30-DA78-21A5-A347E7A853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5384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DARK REACTION 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(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BIOSYNTHETIC PHASE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)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itchFamily="2" charset="-79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038600" y="1420177"/>
            <a:ext cx="5029200" cy="3132773"/>
          </a:xfrm>
          <a:prstGeom prst="round2SameRect">
            <a:avLst>
              <a:gd name="adj1" fmla="val 0"/>
              <a:gd name="adj2" fmla="val 3818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91440" tIns="0" rIns="91440" bIns="0" rtlCol="0" anchor="t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Steps of Hatch and Slack Pathway</a:t>
            </a:r>
          </a:p>
          <a:p>
            <a:pPr marL="0" lvl="0" indent="0">
              <a:buNone/>
            </a:pPr>
            <a:endParaRPr lang="en-US" sz="1800" dirty="0">
              <a:solidFill>
                <a:srgbClr val="0032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8F1B01-63C5-40B7-96F4-301B67261373}"/>
              </a:ext>
            </a:extLst>
          </p:cNvPr>
          <p:cNvSpPr txBox="1"/>
          <p:nvPr/>
        </p:nvSpPr>
        <p:spPr>
          <a:xfrm>
            <a:off x="4038600" y="791527"/>
            <a:ext cx="5029200" cy="484823"/>
          </a:xfrm>
          <a:prstGeom prst="roundRect">
            <a:avLst/>
          </a:prstGeom>
          <a:solidFill>
            <a:srgbClr val="00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C4 PATHWAY (HATCH &amp; SLACK PATHWAY)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FCAC4BE-BC59-486A-910D-78C843D935F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1778" y="647700"/>
            <a:ext cx="3295822" cy="4114293"/>
          </a:xfrm>
          <a:prstGeom prst="rect">
            <a:avLst/>
          </a:prstGeom>
        </p:spPr>
      </p:pic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F6F30FD2-ADA6-B97C-EDA5-799AA4F3C4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64704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DARK REACTION 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(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BIOSYNTHETIC PHASE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)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itchFamily="2" charset="-79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038600" y="1420176"/>
            <a:ext cx="5029200" cy="3059847"/>
          </a:xfrm>
          <a:prstGeom prst="round2SameRect">
            <a:avLst>
              <a:gd name="adj1" fmla="val 0"/>
              <a:gd name="adj2" fmla="val 3818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91440" tIns="0" rIns="91440" bIns="0" rtlCol="0" anchor="t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Steps of Hatch and Slack Pathway</a:t>
            </a:r>
            <a:endParaRPr lang="en-GB" sz="19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lnSpc>
                <a:spcPts val="2400"/>
              </a:lnSpc>
              <a:spcBef>
                <a:spcPts val="600"/>
              </a:spcBef>
              <a:buNone/>
            </a:pPr>
            <a:endParaRPr lang="en-US" sz="1900" dirty="0">
              <a:solidFill>
                <a:srgbClr val="0032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E56ABB-34C9-4AAA-9325-26EBDCDD2B9E}"/>
              </a:ext>
            </a:extLst>
          </p:cNvPr>
          <p:cNvSpPr txBox="1"/>
          <p:nvPr/>
        </p:nvSpPr>
        <p:spPr>
          <a:xfrm>
            <a:off x="3943178" y="791526"/>
            <a:ext cx="5029200" cy="484823"/>
          </a:xfrm>
          <a:prstGeom prst="roundRect">
            <a:avLst/>
          </a:prstGeom>
          <a:solidFill>
            <a:srgbClr val="00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C4 PATHWAY (HATCH &amp; SLACK PATHWAY)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433213F-3C8E-41E4-81C4-92351395AA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1778" y="647700"/>
            <a:ext cx="3295822" cy="4114293"/>
          </a:xfrm>
          <a:prstGeom prst="rect">
            <a:avLst/>
          </a:prstGeom>
        </p:spPr>
      </p:pic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4DD2A984-63FB-0D68-C860-BA03612ABA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50566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DARK REACTION 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(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BIOSYNTHETIC PHASE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)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itchFamily="2" charset="-79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038600" y="1276349"/>
            <a:ext cx="5029200" cy="3422869"/>
          </a:xfrm>
          <a:prstGeom prst="round2SameRect">
            <a:avLst>
              <a:gd name="adj1" fmla="val 0"/>
              <a:gd name="adj2" fmla="val 3818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91440" tIns="0" rIns="182880" bIns="0" rtlCol="0" anchor="ctr">
            <a:no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GB" sz="2000" b="1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plants are special because: </a:t>
            </a:r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00050" lvl="1" indent="-400050">
              <a:buFont typeface="Wingdings" panose="05000000000000000000" pitchFamily="2" charset="2"/>
              <a:buChar char="Ø"/>
            </a:pP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00050" lvl="1" indent="-400050">
              <a:buFont typeface="Wingdings" panose="05000000000000000000" pitchFamily="2" charset="2"/>
              <a:buChar char="Ø"/>
            </a:pPr>
            <a:r>
              <a:rPr lang="en-GB" sz="1900" b="1" dirty="0">
                <a:solidFill>
                  <a:srgbClr val="006600"/>
                </a:solidFill>
              </a:rPr>
              <a:t> </a:t>
            </a:r>
            <a:endParaRPr lang="en-US" sz="1900" b="1" dirty="0">
              <a:solidFill>
                <a:srgbClr val="006600"/>
              </a:solidFill>
            </a:endParaRPr>
          </a:p>
          <a:p>
            <a:pPr marL="400050" lvl="1" indent="-400050">
              <a:buFont typeface="Wingdings" panose="05000000000000000000" pitchFamily="2" charset="2"/>
              <a:buChar char="Ø"/>
            </a:pPr>
            <a:r>
              <a:rPr lang="en-GB" sz="1900" b="1" dirty="0">
                <a:solidFill>
                  <a:srgbClr val="006600"/>
                </a:solidFill>
              </a:rPr>
              <a:t> </a:t>
            </a:r>
            <a:endParaRPr lang="en-US" sz="1900" b="1" dirty="0">
              <a:solidFill>
                <a:srgbClr val="006600"/>
              </a:solidFill>
            </a:endParaRPr>
          </a:p>
          <a:p>
            <a:pPr marL="400050" lvl="1" indent="-400050">
              <a:buFont typeface="Wingdings" panose="05000000000000000000" pitchFamily="2" charset="2"/>
              <a:buChar char="Ø"/>
            </a:pPr>
            <a:r>
              <a:rPr lang="en-GB" sz="1900" dirty="0">
                <a:solidFill>
                  <a:srgbClr val="006600"/>
                </a:solidFill>
              </a:rPr>
              <a:t> </a:t>
            </a:r>
            <a:endParaRPr lang="en-US" sz="1900" dirty="0">
              <a:solidFill>
                <a:srgbClr val="006600"/>
              </a:solidFill>
            </a:endParaRPr>
          </a:p>
          <a:p>
            <a:pPr marL="400050" lvl="1" indent="-400050">
              <a:buFont typeface="Wingdings" panose="05000000000000000000" pitchFamily="2" charset="2"/>
              <a:buChar char="Ø"/>
            </a:pPr>
            <a:r>
              <a:rPr lang="en-GB" sz="1900" b="1" dirty="0">
                <a:solidFill>
                  <a:srgbClr val="006600"/>
                </a:solidFill>
              </a:rPr>
              <a:t> </a:t>
            </a:r>
            <a:endParaRPr lang="en-US" sz="1900" b="1" dirty="0">
              <a:solidFill>
                <a:srgbClr val="006600"/>
              </a:solidFill>
            </a:endParaRPr>
          </a:p>
          <a:p>
            <a:pPr marL="400050" lvl="1" indent="-400050">
              <a:buFont typeface="Wingdings" panose="05000000000000000000" pitchFamily="2" charset="2"/>
              <a:buChar char="Ø"/>
            </a:pPr>
            <a:r>
              <a:rPr lang="en-GB" sz="1900" dirty="0">
                <a:solidFill>
                  <a:srgbClr val="006600"/>
                </a:solidFill>
              </a:rPr>
              <a:t> </a:t>
            </a:r>
            <a:endParaRPr lang="en-US" sz="1900" dirty="0">
              <a:solidFill>
                <a:srgbClr val="0066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DCDC89-2256-4D4B-90E1-4BFC9842DA6F}"/>
              </a:ext>
            </a:extLst>
          </p:cNvPr>
          <p:cNvSpPr txBox="1"/>
          <p:nvPr/>
        </p:nvSpPr>
        <p:spPr>
          <a:xfrm>
            <a:off x="4038600" y="791527"/>
            <a:ext cx="5029200" cy="484823"/>
          </a:xfrm>
          <a:prstGeom prst="roundRect">
            <a:avLst/>
          </a:prstGeom>
          <a:solidFill>
            <a:srgbClr val="00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C4 PATHWAY (HATCH &amp; SLACK PATHWAY)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6F84D9E-3B4A-499D-8ADA-B23029316E1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1778" y="647700"/>
            <a:ext cx="3295822" cy="4114293"/>
          </a:xfrm>
          <a:prstGeom prst="rect">
            <a:avLst/>
          </a:prstGeom>
        </p:spPr>
      </p:pic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7DF8F7A8-13FE-666D-092B-6B77CC6F12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89230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D0D94-E2D5-6A26-AB42-C75C14B6F0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082" y="213935"/>
            <a:ext cx="7707718" cy="4643815"/>
          </a:xfrm>
        </p:spPr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Calvin cycle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constst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three stage. Identify the correct order of the stages and select the correct option.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1. 	Carboxylation, Regeneration, Reduction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2. 	Carboxylation, Reduction, Regeneration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3. 	Regeneration, Carboxylation, Reduction</a:t>
            </a:r>
            <a:endParaRPr lang="en-IN" sz="1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4. 	Reduction, Regeneration, Carboxylation 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1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CO</a:t>
            </a:r>
            <a:r>
              <a:rPr lang="en-US" sz="1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released in bundle sheath is used in the 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1. C</a:t>
            </a:r>
            <a:r>
              <a:rPr lang="en-US" sz="1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-Cycle						2. C</a:t>
            </a:r>
            <a:r>
              <a:rPr lang="en-US" sz="1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cycle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3. Respiration						4. Sugar break down processes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AD5A7A98-A0F8-5FCE-EEA1-9E954306B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2789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AFFD2-7501-F6EC-9A32-823768830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33350"/>
            <a:ext cx="8077200" cy="4724400"/>
          </a:xfrm>
        </p:spPr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Which of the following is maximum in chloroplast?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1. RuBP carboxylase			2. Hexokinase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3. Phosphatase				4. Nuclease</a:t>
            </a: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Presence of bundle sheath is a characteristic of 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1. Xerophytic plants</a:t>
            </a:r>
            <a:r>
              <a:rPr lang="en-IN" sz="1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Members of grass family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3. C</a:t>
            </a:r>
            <a:r>
              <a:rPr lang="en-US" sz="1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-plants					4. C</a:t>
            </a:r>
            <a:r>
              <a:rPr lang="en-US" sz="1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-plants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C6C879DB-8B1E-062B-591B-77F08688A0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520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29D39-9416-F3BE-BB1E-C32FC3ADDB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285750"/>
            <a:ext cx="7848600" cy="4648200"/>
          </a:xfrm>
        </p:spPr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 Kranz anatomy is the characteristics of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1. C</a:t>
            </a:r>
            <a:r>
              <a:rPr lang="en-US" sz="1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-plants				2. C</a:t>
            </a:r>
            <a:r>
              <a:rPr lang="en-US" sz="1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-plants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3. C</a:t>
            </a:r>
            <a:r>
              <a:rPr lang="en-US" sz="1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plants				4. C</a:t>
            </a:r>
            <a:r>
              <a:rPr lang="en-US" sz="1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-plants</a:t>
            </a: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6. How many Calvin cycles would generate one molecule of glucose/hexose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1. One cycle				2. Three cycles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3. Six cycles				4. Twelve cycles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1960906F-CB29-6ED1-AF81-72B022FB11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58914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945800-C0A3-1BBC-5B33-732A785D5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438150"/>
            <a:ext cx="7620000" cy="4495800"/>
          </a:xfrm>
        </p:spPr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7. The first stable product of Calvin cycle and HSK cycle are 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1. 	4-C and 3-C compounds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2.	4-C and 6-C compounds</a:t>
            </a:r>
            <a:endParaRPr lang="en-IN" sz="1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	3-C and 4-C compounds</a:t>
            </a:r>
            <a:endParaRPr lang="en-IN" sz="1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	5-C and 4-C compounds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8. The enzyme that fixes atmospheric CO</a:t>
            </a:r>
            <a:r>
              <a:rPr lang="en-US" sz="1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C</a:t>
            </a:r>
            <a:r>
              <a:rPr lang="en-US" sz="1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plants is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1. PEP carboxylase				2. Hexokinase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3. RUBP oxygenase			4. Hydrogenase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17C6C523-24BE-E760-17BD-EA00032707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01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E7B06B-9010-63B7-CA1F-8CB506A3EF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285750"/>
            <a:ext cx="7467600" cy="4648200"/>
          </a:xfrm>
        </p:spPr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9. In C</a:t>
            </a:r>
            <a:r>
              <a:rPr lang="en-US" sz="1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plants, sugar is produced in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Bundle sheath cells			2. Mesophyll cells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3. Palisade leaf cells			4. Spongy mesophyll</a:t>
            </a: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10. Which of the following statements is not true regarding the C</a:t>
            </a:r>
            <a:r>
              <a:rPr lang="en-US" sz="1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plants?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1.	They show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kranz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anatomy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2.	Decarboxylation process occurs in bundle sheath  cells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3.	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Granal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chloroplast is present in bundle sheath cells.</a:t>
            </a:r>
            <a:endParaRPr lang="en-IN" sz="1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n-US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PEP 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case enzyme activity occurs in mesophyll cells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40D5F5B6-431F-B75B-B52E-18FC16C886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8895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7B8C5-4376-B4E9-B9EA-38D0940F6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082" y="317140"/>
            <a:ext cx="7631518" cy="4616810"/>
          </a:xfrm>
        </p:spPr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11. In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calvin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cycle for the fixation of 5 molecules of CO</a:t>
            </a:r>
            <a:r>
              <a:rPr lang="en-US" sz="1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how many ATP and NADPH are required in reduction step?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	18 ATP and 12 NADPH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2. 	15 ATP and 10 NADPH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3. 	10 ATP and 10 NADPH</a:t>
            </a:r>
            <a:endParaRPr lang="en-IN" sz="1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4. 	3 ATP and 2 NADPH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12. Choose the correct sequence of steps involved in C</a:t>
            </a:r>
            <a:r>
              <a:rPr kumimoji="0" lang="en-US" altLang="en-US" sz="18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cycle</a:t>
            </a:r>
          </a:p>
          <a:p>
            <a:pPr mar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CO</a:t>
            </a:r>
            <a:r>
              <a:rPr kumimoji="0" lang="en-US" altLang="en-US" sz="18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fixation →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Regeneration → Transport </a:t>
            </a:r>
          </a:p>
          <a:p>
            <a:pPr mar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	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CO</a:t>
            </a:r>
            <a:r>
              <a:rPr kumimoji="0" lang="en-US" altLang="en-US" sz="18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fixation →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Decarboxylation → Regeneration </a:t>
            </a:r>
          </a:p>
          <a:p>
            <a:pPr mar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3. Transport → Regeneration → CO</a:t>
            </a:r>
            <a:r>
              <a:rPr lang="en-US" altLang="en-US" sz="1800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alt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fixation</a:t>
            </a:r>
          </a:p>
          <a:p>
            <a:pPr mar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4. CO</a:t>
            </a:r>
            <a:r>
              <a:rPr kumimoji="0" lang="en-US" altLang="en-US" sz="1800" b="0" i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kumimoji="0" lang="en-US" altLang="en-US" sz="1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fixation → Transport → Decarboxylation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kumimoji="0" lang="en-US" altLang="en-US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dirty="0"/>
          </a:p>
        </p:txBody>
      </p:sp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68ACD80D-E72A-553F-2CD5-B0A2CFBF2F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71443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6DA2A-4951-3E1B-EFE6-4D3409A2E3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040" y="193838"/>
            <a:ext cx="7681760" cy="4663912"/>
          </a:xfrm>
        </p:spPr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13. Consider the following statements with respect to the C</a:t>
            </a:r>
            <a:r>
              <a:rPr lang="en-US" sz="1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pathway and select the correct ones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(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Mesophyll cells possess both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RuBis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 and PEP case enzymes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(ii) Initial CO</a:t>
            </a:r>
            <a:r>
              <a:rPr lang="en-US" sz="1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fixation occurs in mesophyll cells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(iii) Final CO</a:t>
            </a:r>
            <a:r>
              <a:rPr lang="en-US" sz="1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fixation occurs in bundle sheath cells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	1. (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and (ii)		2. (ii) and (iii)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	3. (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and (iii)		4. (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),(ii) and (iii)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E69A19E8-9F73-66E6-8553-DA48608CF4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8813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PHOTORESPIRATION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itchFamily="2" charset="-79"/>
            </a:endParaRPr>
          </a:p>
        </p:txBody>
      </p:sp>
      <p:pic>
        <p:nvPicPr>
          <p:cNvPr id="9" name="Picture 8"/>
          <p:cNvPicPr/>
          <p:nvPr/>
        </p:nvPicPr>
        <p:blipFill>
          <a:blip r:embed="rId2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106" y="1629103"/>
            <a:ext cx="2895599" cy="409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Image result for photorespiration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268421"/>
            <a:ext cx="5208912" cy="2826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81D37CCA-BAEE-0031-E3DA-3C390B3C4F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4548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PHOTORESPIRATION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itchFamily="2" charset="-79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181600" y="739676"/>
            <a:ext cx="3886200" cy="3965674"/>
          </a:xfrm>
          <a:prstGeom prst="round2SameRect">
            <a:avLst>
              <a:gd name="adj1" fmla="val 0"/>
              <a:gd name="adj2" fmla="val 3818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91440" tIns="0" rIns="182880" bIns="0" rtlCol="0" anchor="ctr">
            <a:noAutofit/>
          </a:bodyPr>
          <a:lstStyle/>
          <a:p>
            <a:pPr marL="0" lvl="0" indent="0">
              <a:lnSpc>
                <a:spcPts val="2300"/>
              </a:lnSpc>
              <a:buNone/>
            </a:pPr>
            <a:r>
              <a:rPr lang="en-GB" sz="1700" dirty="0">
                <a:solidFill>
                  <a:srgbClr val="006600"/>
                </a:solidFill>
              </a:rPr>
              <a:t>  </a:t>
            </a:r>
            <a:endParaRPr lang="en-US" sz="1700" dirty="0">
              <a:solidFill>
                <a:srgbClr val="006600"/>
              </a:solidFill>
            </a:endParaRPr>
          </a:p>
        </p:txBody>
      </p:sp>
      <p:pic>
        <p:nvPicPr>
          <p:cNvPr id="10" name="Picture 2" descr="Image result for photorespiration">
            <a:extLst>
              <a:ext uri="{FF2B5EF4-FFF2-40B4-BE49-F238E27FC236}">
                <a16:creationId xmlns:a16="http://schemas.microsoft.com/office/drawing/2014/main" id="{DD535CB4-41F2-4BF0-9B5F-92B580780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268421"/>
            <a:ext cx="5208912" cy="2826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A5231EBF-ABFD-474F-F442-1C63807763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86011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PHOTORESPIRATION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itchFamily="2" charset="-79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181600" y="739676"/>
            <a:ext cx="3886200" cy="3965674"/>
          </a:xfrm>
          <a:prstGeom prst="round2SameRect">
            <a:avLst>
              <a:gd name="adj1" fmla="val 0"/>
              <a:gd name="adj2" fmla="val 3818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91440" tIns="0" rIns="182880" bIns="0" rtlCol="0" anchor="ctr">
            <a:noAutofit/>
          </a:bodyPr>
          <a:lstStyle/>
          <a:p>
            <a:pPr marL="234950" lvl="0" indent="-234950"/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en-GB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GB" sz="1800" b="1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GB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plants, 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photorespiration does not occur because:</a:t>
            </a:r>
          </a:p>
          <a:p>
            <a:pPr marL="234950" lvl="0" indent="-234950"/>
            <a:endParaRPr lang="en-GB" sz="18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34950" lvl="0" indent="-234950"/>
            <a:endParaRPr lang="en-GB" sz="18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34950" lvl="0" indent="-234950"/>
            <a:endParaRPr lang="en-GB" sz="18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buNone/>
            </a:pPr>
            <a:endParaRPr lang="en-US" sz="18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34950" lvl="0" indent="-234950"/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Due to the lack photorespiration, productivity and yields are better in C</a:t>
            </a:r>
            <a:r>
              <a:rPr lang="en-GB" sz="1800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plants. In addition these plants show tolerance to higher temperatures.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2" descr="Image result for photorespiration">
            <a:extLst>
              <a:ext uri="{FF2B5EF4-FFF2-40B4-BE49-F238E27FC236}">
                <a16:creationId xmlns:a16="http://schemas.microsoft.com/office/drawing/2014/main" id="{553EEB3B-171F-4CBE-9338-5ACD28E83D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268421"/>
            <a:ext cx="5208912" cy="2826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4044AABB-A653-CED4-1479-3C05B14F98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1337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82A384-1F8A-0CCF-C39B-3A15AFE2ED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110" y="628650"/>
            <a:ext cx="8591779" cy="3886200"/>
          </a:xfrm>
          <a:prstGeom prst="rect">
            <a:avLst/>
          </a:prstGeom>
        </p:spPr>
      </p:pic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FE90789F-960D-3BA5-C159-AEA7061B04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23356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4EB3D13-64BA-1D60-B6F7-E596504DD9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71450"/>
            <a:ext cx="7178041" cy="4800600"/>
          </a:xfrm>
          <a:prstGeom prst="rect">
            <a:avLst/>
          </a:prstGeom>
        </p:spPr>
      </p:pic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91117271-05C7-939E-3ACC-E858258DAF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8990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://images.clipartpanda.com/flower-plant-with-roots-plant-and-roots-with-mineral-list-preview.pn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114550"/>
            <a:ext cx="8077200" cy="609600"/>
          </a:xfrm>
        </p:spPr>
        <p:txBody>
          <a:bodyPr anchor="ctr">
            <a:prstTxWarp prst="textPlain">
              <a:avLst/>
            </a:prstTxWarp>
            <a:normAutofit/>
          </a:bodyPr>
          <a:lstStyle/>
          <a:p>
            <a:pPr algn="ctr">
              <a:lnSpc>
                <a:spcPct val="120000"/>
              </a:lnSpc>
              <a:buNone/>
            </a:pPr>
            <a:r>
              <a:rPr lang="en-US" sz="1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rgbClr val="FFFF99"/>
                    </a:gs>
                    <a:gs pos="100000">
                      <a:srgbClr val="FFFF00"/>
                    </a:gs>
                  </a:gsLst>
                  <a:lin ang="5400000" scaled="0"/>
                </a:gradFill>
                <a:effectLst>
                  <a:outerShdw blurRad="25400" dist="38100" dir="9000000" algn="ctr" rotWithShape="0">
                    <a:srgbClr val="006600">
                      <a:alpha val="99000"/>
                    </a:srgbClr>
                  </a:outerShdw>
                </a:effectLst>
                <a:latin typeface="Comic Sans MS" panose="030F0702030302020204" pitchFamily="66" charset="0"/>
              </a:rPr>
              <a:t>F</a:t>
            </a:r>
            <a:r>
              <a:rPr lang="en-US" sz="1400" b="1" dirty="0">
                <a:ln w="12700">
                  <a:solidFill>
                    <a:srgbClr val="3E3D2D">
                      <a:satMod val="155000"/>
                    </a:srgbClr>
                  </a:solidFill>
                  <a:prstDash val="solid"/>
                </a:ln>
                <a:gradFill>
                  <a:gsLst>
                    <a:gs pos="0">
                      <a:srgbClr val="94C600">
                        <a:tint val="66000"/>
                        <a:satMod val="160000"/>
                      </a:srgbClr>
                    </a:gs>
                    <a:gs pos="50000">
                      <a:srgbClr val="FFFF99"/>
                    </a:gs>
                    <a:gs pos="100000">
                      <a:srgbClr val="FFFF00"/>
                    </a:gs>
                  </a:gsLst>
                  <a:lin ang="5400000" scaled="0"/>
                </a:gradFill>
                <a:effectLst>
                  <a:outerShdw blurRad="25400" dist="38100" dir="9000000" algn="ctr" rotWithShape="0">
                    <a:srgbClr val="006600">
                      <a:alpha val="99000"/>
                    </a:srgbClr>
                  </a:outerShdw>
                </a:effectLst>
                <a:latin typeface="Comic Sans MS" panose="030F0702030302020204" pitchFamily="66" charset="0"/>
              </a:rPr>
              <a:t>ACTORS </a:t>
            </a:r>
            <a:r>
              <a:rPr lang="en-US" sz="1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rgbClr val="FFFF99"/>
                    </a:gs>
                    <a:gs pos="100000">
                      <a:srgbClr val="FFFF00"/>
                    </a:gs>
                  </a:gsLst>
                  <a:lin ang="5400000" scaled="0"/>
                </a:gradFill>
                <a:effectLst>
                  <a:outerShdw blurRad="25400" dist="38100" dir="9000000" algn="ctr" rotWithShape="0">
                    <a:srgbClr val="006600">
                      <a:alpha val="99000"/>
                    </a:srgbClr>
                  </a:outerShdw>
                </a:effectLst>
                <a:latin typeface="Comic Sans MS" panose="030F0702030302020204" pitchFamily="66" charset="0"/>
              </a:rPr>
              <a:t>A</a:t>
            </a:r>
            <a:r>
              <a:rPr lang="en-US" sz="1400" b="1" dirty="0">
                <a:ln w="12700">
                  <a:solidFill>
                    <a:srgbClr val="3E3D2D">
                      <a:satMod val="155000"/>
                    </a:srgbClr>
                  </a:solidFill>
                  <a:prstDash val="solid"/>
                </a:ln>
                <a:gradFill>
                  <a:gsLst>
                    <a:gs pos="0">
                      <a:srgbClr val="94C600">
                        <a:tint val="66000"/>
                        <a:satMod val="160000"/>
                      </a:srgbClr>
                    </a:gs>
                    <a:gs pos="50000">
                      <a:srgbClr val="FFFF99"/>
                    </a:gs>
                    <a:gs pos="100000">
                      <a:srgbClr val="FFFF00"/>
                    </a:gs>
                  </a:gsLst>
                  <a:lin ang="5400000" scaled="0"/>
                </a:gradFill>
                <a:effectLst>
                  <a:outerShdw blurRad="25400" dist="38100" dir="9000000" algn="ctr" rotWithShape="0">
                    <a:srgbClr val="006600">
                      <a:alpha val="99000"/>
                    </a:srgbClr>
                  </a:outerShdw>
                </a:effectLst>
                <a:latin typeface="Comic Sans MS" panose="030F0702030302020204" pitchFamily="66" charset="0"/>
              </a:rPr>
              <a:t>FFECTING </a:t>
            </a:r>
            <a:r>
              <a:rPr lang="en-US" sz="1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rgbClr val="FFFF99"/>
                    </a:gs>
                    <a:gs pos="100000">
                      <a:srgbClr val="FFFF00"/>
                    </a:gs>
                  </a:gsLst>
                  <a:lin ang="5400000" scaled="0"/>
                </a:gradFill>
                <a:effectLst>
                  <a:outerShdw blurRad="25400" dist="38100" dir="9000000" algn="ctr" rotWithShape="0">
                    <a:srgbClr val="006600">
                      <a:alpha val="99000"/>
                    </a:srgbClr>
                  </a:outerShdw>
                </a:effectLst>
                <a:latin typeface="Comic Sans MS" panose="030F0702030302020204" pitchFamily="66" charset="0"/>
              </a:rPr>
              <a:t>P</a:t>
            </a:r>
            <a:r>
              <a:rPr lang="en-US" sz="1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rgbClr val="FFFF99"/>
                    </a:gs>
                    <a:gs pos="100000">
                      <a:srgbClr val="FFFF00"/>
                    </a:gs>
                  </a:gsLst>
                  <a:lin ang="5400000" scaled="0"/>
                </a:gradFill>
                <a:effectLst>
                  <a:outerShdw blurRad="25400" dist="38100" dir="9000000" algn="ctr" rotWithShape="0">
                    <a:srgbClr val="006600">
                      <a:alpha val="99000"/>
                    </a:srgbClr>
                  </a:outerShdw>
                </a:effectLst>
                <a:latin typeface="Comic Sans MS" panose="030F0702030302020204" pitchFamily="66" charset="0"/>
              </a:rPr>
              <a:t>HOTOSYNTHESIS</a:t>
            </a:r>
            <a:endParaRPr lang="en-US" sz="9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rgbClr val="FFFF99"/>
                  </a:gs>
                  <a:gs pos="100000">
                    <a:srgbClr val="FFFF00"/>
                  </a:gs>
                </a:gsLst>
                <a:lin ang="5400000" scaled="0"/>
              </a:gradFill>
              <a:effectLst>
                <a:outerShdw blurRad="25400" dist="38100" dir="9000000" algn="ctr" rotWithShape="0">
                  <a:srgbClr val="006600">
                    <a:alpha val="99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F60AFA49-AFE8-9CF2-9D60-1233F8672F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3295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3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omework Helper: Photosynthesis - The Beaker Life">
            <a:extLst>
              <a:ext uri="{FF2B5EF4-FFF2-40B4-BE49-F238E27FC236}">
                <a16:creationId xmlns:a16="http://schemas.microsoft.com/office/drawing/2014/main" id="{417B0849-4BFF-47BE-B276-7CDE997F8B0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1" y="895350"/>
            <a:ext cx="3352800" cy="2475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FACTORS AFFECTING PHOTOSYNTHESIS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itchFamily="2" charset="-79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76200" y="3714750"/>
            <a:ext cx="8991600" cy="914400"/>
          </a:xfrm>
          <a:prstGeom prst="round2SameRect">
            <a:avLst>
              <a:gd name="adj1" fmla="val 0"/>
              <a:gd name="adj2" fmla="val 23818"/>
            </a:avLst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91440" tIns="91440" rIns="182880" bIns="91440" rtlCol="0" anchor="ctr">
            <a:noAutofit/>
          </a:bodyPr>
          <a:lstStyle/>
          <a:p>
            <a:pPr marL="0" indent="0" algn="ctr">
              <a:buNone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Plant factors are dependent on the genetic predisposition and the growth of the plant.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reeform: Shape 3"/>
          <p:cNvSpPr/>
          <p:nvPr/>
        </p:nvSpPr>
        <p:spPr>
          <a:xfrm>
            <a:off x="76200" y="742951"/>
            <a:ext cx="3222602" cy="662998"/>
          </a:xfrm>
          <a:custGeom>
            <a:avLst/>
            <a:gdLst>
              <a:gd name="connsiteX0" fmla="*/ 0 w 4059212"/>
              <a:gd name="connsiteY0" fmla="*/ 0 h 793276"/>
              <a:gd name="connsiteX1" fmla="*/ 4059212 w 4059212"/>
              <a:gd name="connsiteY1" fmla="*/ 0 h 793276"/>
              <a:gd name="connsiteX2" fmla="*/ 4059212 w 4059212"/>
              <a:gd name="connsiteY2" fmla="*/ 793276 h 793276"/>
              <a:gd name="connsiteX3" fmla="*/ 0 w 4059212"/>
              <a:gd name="connsiteY3" fmla="*/ 793276 h 793276"/>
              <a:gd name="connsiteX4" fmla="*/ 0 w 4059212"/>
              <a:gd name="connsiteY4" fmla="*/ 0 h 793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59212" h="793276">
                <a:moveTo>
                  <a:pt x="0" y="0"/>
                </a:moveTo>
                <a:lnTo>
                  <a:pt x="4059212" y="0"/>
                </a:lnTo>
                <a:lnTo>
                  <a:pt x="4059212" y="793276"/>
                </a:lnTo>
                <a:lnTo>
                  <a:pt x="0" y="79327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8" tIns="97536" rIns="170688" bIns="97536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200" b="1" kern="1200" dirty="0">
                <a:solidFill>
                  <a:srgbClr val="002060"/>
                </a:solidFill>
              </a:rPr>
              <a:t>Internal (plant) factors</a:t>
            </a:r>
            <a:r>
              <a:rPr lang="en-GB" sz="2200" kern="1200" dirty="0">
                <a:solidFill>
                  <a:srgbClr val="002060"/>
                </a:solidFill>
              </a:rPr>
              <a:t> </a:t>
            </a:r>
            <a:endParaRPr lang="en-US" sz="2200" kern="1200" dirty="0"/>
          </a:p>
        </p:txBody>
      </p:sp>
      <p:sp>
        <p:nvSpPr>
          <p:cNvPr id="8" name="Freeform: Shape 7"/>
          <p:cNvSpPr/>
          <p:nvPr/>
        </p:nvSpPr>
        <p:spPr>
          <a:xfrm>
            <a:off x="76200" y="1405948"/>
            <a:ext cx="3222602" cy="2156401"/>
          </a:xfrm>
          <a:custGeom>
            <a:avLst/>
            <a:gdLst>
              <a:gd name="connsiteX0" fmla="*/ 0 w 4059212"/>
              <a:gd name="connsiteY0" fmla="*/ 0 h 1979145"/>
              <a:gd name="connsiteX1" fmla="*/ 4059212 w 4059212"/>
              <a:gd name="connsiteY1" fmla="*/ 0 h 1979145"/>
              <a:gd name="connsiteX2" fmla="*/ 4059212 w 4059212"/>
              <a:gd name="connsiteY2" fmla="*/ 1979145 h 1979145"/>
              <a:gd name="connsiteX3" fmla="*/ 0 w 4059212"/>
              <a:gd name="connsiteY3" fmla="*/ 1979145 h 1979145"/>
              <a:gd name="connsiteX4" fmla="*/ 0 w 4059212"/>
              <a:gd name="connsiteY4" fmla="*/ 0 h 1979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59212" h="1979145">
                <a:moveTo>
                  <a:pt x="0" y="0"/>
                </a:moveTo>
                <a:lnTo>
                  <a:pt x="4059212" y="0"/>
                </a:lnTo>
                <a:lnTo>
                  <a:pt x="4059212" y="1979145"/>
                </a:lnTo>
                <a:lnTo>
                  <a:pt x="0" y="197914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82880" tIns="106680" rIns="142240" bIns="160020" numCol="1" spcCol="1270" anchor="t" anchorCtr="0">
            <a:noAutofit/>
          </a:bodyPr>
          <a:lstStyle/>
          <a:p>
            <a:pPr marL="0" lvl="1" algn="l" defTabSz="889000">
              <a:lnSpc>
                <a:spcPts val="2500"/>
              </a:lnSpc>
              <a:spcBef>
                <a:spcPct val="0"/>
              </a:spcBef>
              <a:spcAft>
                <a:spcPct val="15000"/>
              </a:spcAft>
            </a:pPr>
            <a:endParaRPr lang="en-US" sz="1900" kern="1200" dirty="0"/>
          </a:p>
        </p:txBody>
      </p:sp>
      <p:sp>
        <p:nvSpPr>
          <p:cNvPr id="9" name="Freeform: Shape 8"/>
          <p:cNvSpPr/>
          <p:nvPr/>
        </p:nvSpPr>
        <p:spPr>
          <a:xfrm>
            <a:off x="5899422" y="742950"/>
            <a:ext cx="3168378" cy="662998"/>
          </a:xfrm>
          <a:custGeom>
            <a:avLst/>
            <a:gdLst>
              <a:gd name="connsiteX0" fmla="*/ 0 w 4059212"/>
              <a:gd name="connsiteY0" fmla="*/ 0 h 472780"/>
              <a:gd name="connsiteX1" fmla="*/ 4059212 w 4059212"/>
              <a:gd name="connsiteY1" fmla="*/ 0 h 472780"/>
              <a:gd name="connsiteX2" fmla="*/ 4059212 w 4059212"/>
              <a:gd name="connsiteY2" fmla="*/ 472780 h 472780"/>
              <a:gd name="connsiteX3" fmla="*/ 0 w 4059212"/>
              <a:gd name="connsiteY3" fmla="*/ 472780 h 472780"/>
              <a:gd name="connsiteX4" fmla="*/ 0 w 4059212"/>
              <a:gd name="connsiteY4" fmla="*/ 0 h 472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59212" h="472780">
                <a:moveTo>
                  <a:pt x="0" y="0"/>
                </a:moveTo>
                <a:lnTo>
                  <a:pt x="4059212" y="0"/>
                </a:lnTo>
                <a:lnTo>
                  <a:pt x="4059212" y="472780"/>
                </a:lnTo>
                <a:lnTo>
                  <a:pt x="0" y="4727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8" tIns="97536" rIns="170688" bIns="97536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200" b="1" kern="1200" dirty="0">
                <a:solidFill>
                  <a:srgbClr val="002060"/>
                </a:solidFill>
              </a:rPr>
              <a:t>External factors</a:t>
            </a:r>
            <a:r>
              <a:rPr lang="en-GB" sz="2200" kern="1200" dirty="0">
                <a:solidFill>
                  <a:srgbClr val="002060"/>
                </a:solidFill>
              </a:rPr>
              <a:t> </a:t>
            </a:r>
            <a:endParaRPr lang="en-US" sz="2200" kern="1200" dirty="0"/>
          </a:p>
        </p:txBody>
      </p:sp>
      <p:sp>
        <p:nvSpPr>
          <p:cNvPr id="10" name="Freeform: Shape 9"/>
          <p:cNvSpPr/>
          <p:nvPr/>
        </p:nvSpPr>
        <p:spPr>
          <a:xfrm>
            <a:off x="5899422" y="1413509"/>
            <a:ext cx="3168378" cy="2148840"/>
          </a:xfrm>
          <a:custGeom>
            <a:avLst/>
            <a:gdLst>
              <a:gd name="connsiteX0" fmla="*/ 0 w 4059212"/>
              <a:gd name="connsiteY0" fmla="*/ 0 h 1979145"/>
              <a:gd name="connsiteX1" fmla="*/ 4059212 w 4059212"/>
              <a:gd name="connsiteY1" fmla="*/ 0 h 1979145"/>
              <a:gd name="connsiteX2" fmla="*/ 4059212 w 4059212"/>
              <a:gd name="connsiteY2" fmla="*/ 1979145 h 1979145"/>
              <a:gd name="connsiteX3" fmla="*/ 0 w 4059212"/>
              <a:gd name="connsiteY3" fmla="*/ 1979145 h 1979145"/>
              <a:gd name="connsiteX4" fmla="*/ 0 w 4059212"/>
              <a:gd name="connsiteY4" fmla="*/ 0 h 1979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59212" h="1979145">
                <a:moveTo>
                  <a:pt x="0" y="0"/>
                </a:moveTo>
                <a:lnTo>
                  <a:pt x="4059212" y="0"/>
                </a:lnTo>
                <a:lnTo>
                  <a:pt x="4059212" y="1979145"/>
                </a:lnTo>
                <a:lnTo>
                  <a:pt x="0" y="197914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82880" tIns="106680" rIns="142240" bIns="160020" numCol="1" spcCol="1270" anchor="t" anchorCtr="0">
            <a:noAutofit/>
          </a:bodyPr>
          <a:lstStyle/>
          <a:p>
            <a:pPr marL="0" lvl="1" algn="l" defTabSz="889000">
              <a:lnSpc>
                <a:spcPts val="2500"/>
              </a:lnSpc>
              <a:spcBef>
                <a:spcPct val="0"/>
              </a:spcBef>
              <a:spcAft>
                <a:spcPct val="15000"/>
              </a:spcAft>
            </a:pPr>
            <a:endParaRPr lang="en-US" sz="1900" kern="1200" dirty="0"/>
          </a:p>
        </p:txBody>
      </p:sp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714DC7F3-369E-E049-82AE-786A104E7F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62078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4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7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uiExpand="1" build="p" animBg="1"/>
      <p:bldP spid="4" grpId="0" animBg="1"/>
      <p:bldP spid="8" grpId="0" build="p" animBg="1"/>
      <p:bldP spid="9" grpId="0" animBg="1"/>
      <p:bldP spid="10" grpId="0" build="p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FACTORS AFFECTING PHOTOSYNTHESIS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itchFamily="2" charset="-79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191000" y="846083"/>
            <a:ext cx="4876800" cy="3737084"/>
          </a:xfrm>
          <a:prstGeom prst="round2SameRect">
            <a:avLst>
              <a:gd name="adj1" fmla="val 0"/>
              <a:gd name="adj2" fmla="val 3818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91440" tIns="91440" rIns="182880" bIns="0" rtlCol="0" anchor="t">
            <a:noAutofit/>
          </a:bodyPr>
          <a:lstStyle/>
          <a:p>
            <a:pPr marL="0" lvl="0" indent="0" algn="ctr">
              <a:spcAft>
                <a:spcPts val="600"/>
              </a:spcAft>
              <a:buNone/>
            </a:pPr>
            <a:r>
              <a:rPr lang="en-GB" sz="2200" b="1" dirty="0">
                <a:solidFill>
                  <a:srgbClr val="FFFF00"/>
                </a:solidFill>
              </a:rPr>
              <a:t>Blackman’s Law of Limiting Factors (1905)</a:t>
            </a:r>
            <a:r>
              <a:rPr lang="en-GB" sz="2200" dirty="0">
                <a:solidFill>
                  <a:srgbClr val="FFFF00"/>
                </a:solidFill>
              </a:rPr>
              <a:t> </a:t>
            </a:r>
          </a:p>
          <a:p>
            <a:pPr marL="0" lvl="0" indent="0">
              <a:buNone/>
            </a:pPr>
            <a:endParaRPr lang="en-US" sz="1900" dirty="0">
              <a:solidFill>
                <a:srgbClr val="CC0066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A80F309-6596-4A54-967A-EFEEA5502FE1}"/>
              </a:ext>
            </a:extLst>
          </p:cNvPr>
          <p:cNvGrpSpPr/>
          <p:nvPr/>
        </p:nvGrpSpPr>
        <p:grpSpPr>
          <a:xfrm>
            <a:off x="76199" y="846083"/>
            <a:ext cx="4114801" cy="3737084"/>
            <a:chOff x="76199" y="846083"/>
            <a:chExt cx="4114801" cy="373708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803C6E1-BCF5-4183-A0FD-3CBB421E94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199" y="846083"/>
              <a:ext cx="4114801" cy="3737084"/>
            </a:xfrm>
            <a:prstGeom prst="rect">
              <a:avLst/>
            </a:prstGeom>
          </p:spPr>
        </p:pic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9EF801C3-81A5-43A9-A3F0-9DCBEBA26A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00400" y="3253455"/>
              <a:ext cx="990600" cy="1329712"/>
            </a:xfrm>
            <a:prstGeom prst="rect">
              <a:avLst/>
            </a:prstGeom>
          </p:spPr>
        </p:pic>
      </p:grpSp>
      <p:pic>
        <p:nvPicPr>
          <p:cNvPr id="5" name="Picture 4" descr="A green and yellow sign&#10;&#10;Description automatically generated">
            <a:extLst>
              <a:ext uri="{FF2B5EF4-FFF2-40B4-BE49-F238E27FC236}">
                <a16:creationId xmlns:a16="http://schemas.microsoft.com/office/drawing/2014/main" id="{76960B80-960B-78E8-685A-CA17E5F8B7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3841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FACTORS AFFECTING PHOTOSYNTHESIS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itchFamily="2" charset="-79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038600" y="666750"/>
            <a:ext cx="5029200" cy="4114800"/>
          </a:xfrm>
          <a:prstGeom prst="round2SameRect">
            <a:avLst>
              <a:gd name="adj1" fmla="val 0"/>
              <a:gd name="adj2" fmla="val 3818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91440" tIns="685800" rIns="182880" bIns="612000" rtlCol="0" anchor="t">
            <a:noAutofit/>
          </a:bodyPr>
          <a:lstStyle/>
          <a:p>
            <a:pPr marL="234950" lvl="0" indent="-234950"/>
            <a:r>
              <a:rPr lang="en-GB" sz="17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Light quality, light intensity</a:t>
            </a:r>
            <a:r>
              <a:rPr lang="en-GB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GB" sz="17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duration of exposure</a:t>
            </a:r>
            <a:r>
              <a:rPr lang="en-GB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7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light</a:t>
            </a:r>
            <a:r>
              <a:rPr lang="en-GB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influence photosynthesis. </a:t>
            </a:r>
            <a:endParaRPr lang="en-US" sz="17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34950" lvl="0" indent="-234950"/>
            <a:r>
              <a:rPr lang="en-GB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 is a linear relationship between incident light and CO</a:t>
            </a:r>
            <a:r>
              <a:rPr lang="en-GB" sz="1700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lang="en-GB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fixation rates at low light intensities. </a:t>
            </a:r>
            <a:endParaRPr lang="en-US" sz="17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34950" lvl="0" indent="-234950"/>
            <a:r>
              <a:rPr lang="en-GB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 higher light intensities, the rate does not further increase because other factors become limiting.</a:t>
            </a:r>
          </a:p>
          <a:p>
            <a:pPr marL="234950" lvl="0" indent="-234950"/>
            <a:r>
              <a:rPr lang="en-GB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Light saturation occurs at </a:t>
            </a:r>
            <a:r>
              <a:rPr lang="en-GB" sz="17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10% </a:t>
            </a:r>
            <a:r>
              <a:rPr lang="en-GB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the full sunlight. Hence, except for plants in shade or in dense forests, light is rarely a limiting factor in nature. </a:t>
            </a:r>
            <a:endParaRPr lang="en-US" sz="17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34950" lvl="0" indent="-234950"/>
            <a:r>
              <a:rPr lang="en-GB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 increase in incident light breaks down chlorophyll. It decreases photosynthesis.</a:t>
            </a:r>
            <a:endParaRPr lang="en-US" sz="17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38600" y="742950"/>
            <a:ext cx="5029200" cy="484823"/>
          </a:xfrm>
          <a:prstGeom prst="roundRect">
            <a:avLst/>
          </a:prstGeom>
          <a:solidFill>
            <a:srgbClr val="00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 anchor="ctr">
            <a:noAutofit/>
          </a:bodyPr>
          <a:lstStyle/>
          <a:p>
            <a:pPr algn="ctr"/>
            <a:r>
              <a:rPr lang="en-US" sz="2000" b="1" dirty="0">
                <a:solidFill>
                  <a:srgbClr val="FFFF00"/>
                </a:solidFill>
              </a:rPr>
              <a:t>LIGHT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614904"/>
            <a:ext cx="3746959" cy="316664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8BF93AA-BC52-4942-8DA8-7D0A813B9B3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742950"/>
            <a:ext cx="2318364" cy="1524000"/>
          </a:xfrm>
          <a:prstGeom prst="rect">
            <a:avLst/>
          </a:prstGeom>
        </p:spPr>
      </p:pic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010CFB54-64E3-7625-11BC-C5D90A33BE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036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5" grpId="0" uiExpand="1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FACTORS AFFECTING PHOTOSYNTHESIS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itchFamily="2" charset="-79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962400" y="895350"/>
            <a:ext cx="5105400" cy="3886200"/>
          </a:xfrm>
          <a:prstGeom prst="round2SameRect">
            <a:avLst>
              <a:gd name="adj1" fmla="val 0"/>
              <a:gd name="adj2" fmla="val 3818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91440" tIns="640080" rIns="182880" bIns="612000" rtlCol="0" anchor="t">
            <a:noAutofit/>
          </a:bodyPr>
          <a:lstStyle/>
          <a:p>
            <a:pPr marL="234950" lvl="0" indent="-234950"/>
            <a:r>
              <a:rPr lang="en-GB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Major limiting factor 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photosynthesis. 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34950" lvl="0" indent="-234950"/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</a:t>
            </a:r>
            <a:r>
              <a:rPr lang="en-GB" sz="1800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concentration is very low in the atmosphere </a:t>
            </a:r>
            <a:r>
              <a:rPr lang="en-GB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(0.03- 0.04%). </a:t>
            </a:r>
          </a:p>
          <a:p>
            <a:pPr marL="234950" lvl="0" indent="-234950"/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Increase up to </a:t>
            </a:r>
            <a:r>
              <a:rPr lang="en-GB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0.05% 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cause increase in CO</a:t>
            </a:r>
            <a:r>
              <a:rPr lang="en-GB" sz="1800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fixation rates. Beyond this level, it becomes damaging over longer periods.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34950" lvl="0" indent="-234950"/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 low light conditions C</a:t>
            </a:r>
            <a:r>
              <a:rPr lang="en-GB" sz="1800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C</a:t>
            </a:r>
            <a:r>
              <a:rPr lang="en-GB" sz="1800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plants do not respond to high CO</a:t>
            </a:r>
            <a:r>
              <a:rPr lang="en-GB" sz="1800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conditions. At high light intensities, they show increased rate of photosynthesis. 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38600" y="742950"/>
            <a:ext cx="5029200" cy="484823"/>
          </a:xfrm>
          <a:prstGeom prst="roundRect">
            <a:avLst/>
          </a:prstGeom>
          <a:solidFill>
            <a:srgbClr val="00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CARBON DIOXIDE CONCENTRATION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3A1F941-217B-4926-8F25-DB56322A478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0982" y="742949"/>
            <a:ext cx="2599418" cy="127643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3A93E20-6B2E-4AFB-8BBC-FB26DCA95F2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399" y="2114632"/>
            <a:ext cx="3617763" cy="2594001"/>
          </a:xfrm>
          <a:prstGeom prst="rect">
            <a:avLst/>
          </a:prstGeom>
        </p:spPr>
      </p:pic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CD0AB82E-0D38-4556-23EF-3C75E64DA3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78428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5" grpId="0" uiExpand="1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FACTORS AFFECTING PHOTOSYNTHESIS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itchFamily="2" charset="-79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962400" y="742950"/>
            <a:ext cx="5105400" cy="4008120"/>
          </a:xfrm>
          <a:prstGeom prst="round2SameRect">
            <a:avLst>
              <a:gd name="adj1" fmla="val 0"/>
              <a:gd name="adj2" fmla="val 3818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91440" tIns="640080" rIns="182880" bIns="612000" rtlCol="0" anchor="t">
            <a:noAutofit/>
          </a:bodyPr>
          <a:lstStyle/>
          <a:p>
            <a:pPr marL="234950" lvl="0" indent="-234950"/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GB" sz="1800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plants show saturation at about </a:t>
            </a:r>
            <a:r>
              <a:rPr lang="en-GB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360 mlL</a:t>
            </a:r>
            <a:r>
              <a:rPr lang="en-GB" sz="1800" b="1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34950" lvl="0" indent="-234950"/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GB" sz="1800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plants respond to increased CO</a:t>
            </a:r>
            <a:r>
              <a:rPr lang="en-GB" sz="1800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concentration and saturation is seen only beyond </a:t>
            </a:r>
            <a:r>
              <a:rPr lang="en-GB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450 mlL</a:t>
            </a:r>
            <a:r>
              <a:rPr lang="en-GB" sz="1800" b="1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Thus, current availability of CO</a:t>
            </a:r>
            <a:r>
              <a:rPr lang="en-GB" sz="1800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levels is limiting to the C</a:t>
            </a:r>
            <a:r>
              <a:rPr lang="en-GB" sz="1800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plants.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34950" lvl="0" indent="-234950"/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Due to response to higher CO</a:t>
            </a:r>
            <a:r>
              <a:rPr lang="en-GB" sz="1800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concentration, C</a:t>
            </a:r>
            <a:r>
              <a:rPr lang="en-GB" sz="1800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plants show increased photosynthesis and higher productivity. This fact is used for some greenhouse crops (tomatoes, bell pepper etc.). They are grown in CO</a:t>
            </a:r>
            <a:r>
              <a:rPr lang="en-GB" sz="1800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enriched atmosphere that leads to higher yields.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38600" y="742950"/>
            <a:ext cx="5029200" cy="484823"/>
          </a:xfrm>
          <a:prstGeom prst="roundRect">
            <a:avLst/>
          </a:prstGeom>
          <a:solidFill>
            <a:srgbClr val="00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CARBON DIOXIDE CONCENTRATION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F6A9DE-D4B9-4134-811F-374462B2B36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0982" y="742949"/>
            <a:ext cx="2599418" cy="12764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D839461-0161-4763-BAA4-240B47D3C81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399" y="2114632"/>
            <a:ext cx="3617763" cy="2594001"/>
          </a:xfrm>
          <a:prstGeom prst="rect">
            <a:avLst/>
          </a:prstGeom>
        </p:spPr>
      </p:pic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6DEFA013-6409-CD16-4762-AFE7AC113A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710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FACTORS AFFECTING PHOTOSYNTHESIS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itchFamily="2" charset="-79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191000" y="739676"/>
            <a:ext cx="4876800" cy="4084320"/>
          </a:xfrm>
          <a:prstGeom prst="round2SameRect">
            <a:avLst>
              <a:gd name="adj1" fmla="val 0"/>
              <a:gd name="adj2" fmla="val 3818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91440" tIns="685800" rIns="182880" bIns="612000" rtlCol="0" anchor="t">
            <a:noAutofit/>
          </a:bodyPr>
          <a:lstStyle/>
          <a:p>
            <a:pPr marL="234950" lvl="0" indent="-234950"/>
            <a:r>
              <a:rPr lang="en-GB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Dark reactions, 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being enzymatic, are temperature controlled. Influence of temperature on Light reactions is very less. 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34950" lvl="0" indent="-234950"/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GB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GB" sz="1800" b="1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GB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plants 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respond to higher temperatures and show higher rate of photosynthesis. 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34950" lvl="0" indent="-234950"/>
            <a:r>
              <a:rPr lang="en-GB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GB" sz="1800" b="1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GB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plants 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have a much lower temperature optimum.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34950" lvl="0" indent="-234950"/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temperature optimum of plants also depends on their habitat. Tropical plants have a higher temperature optimum than the plants adapted to temperate climates.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91000" y="742950"/>
            <a:ext cx="4876800" cy="484823"/>
          </a:xfrm>
          <a:prstGeom prst="roundRect">
            <a:avLst/>
          </a:prstGeom>
          <a:solidFill>
            <a:srgbClr val="00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 anchor="ctr">
            <a:noAutofit/>
          </a:bodyPr>
          <a:lstStyle/>
          <a:p>
            <a:pPr algn="ctr"/>
            <a:r>
              <a:rPr lang="en-US" sz="2000" b="1" dirty="0">
                <a:solidFill>
                  <a:srgbClr val="FFFF00"/>
                </a:solidFill>
              </a:rPr>
              <a:t>TEMPERATURE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22EFB4E-23B3-4D37-9B5D-F257E0F5466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00" y="739676"/>
            <a:ext cx="4038600" cy="3949898"/>
          </a:xfrm>
          <a:prstGeom prst="rect">
            <a:avLst/>
          </a:prstGeom>
        </p:spPr>
      </p:pic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EBBE1969-6CCB-1C39-D9B4-A83D25D94D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69087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5" grpId="0" uiExpand="1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991600" cy="590550"/>
          </a:xfrm>
          <a:prstGeom prst="round2SameRect">
            <a:avLst/>
          </a:prstGeom>
          <a:solidFill>
            <a:srgbClr val="00D1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ln>
                  <a:solidFill>
                    <a:srgbClr val="0070C0"/>
                  </a:solidFill>
                </a:ln>
                <a:solidFill>
                  <a:srgbClr val="9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FACTORS AFFECTING PHOTOSYNTHESIS</a:t>
            </a:r>
            <a:endParaRPr lang="en-IN" sz="2800" dirty="0">
              <a:ln>
                <a:solidFill>
                  <a:srgbClr val="0070C0"/>
                </a:solidFill>
              </a:ln>
              <a:solidFill>
                <a:srgbClr val="9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itchFamily="2" charset="-79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983422" y="3055915"/>
            <a:ext cx="5084378" cy="1615680"/>
          </a:xfrm>
          <a:prstGeom prst="round2SameRect">
            <a:avLst>
              <a:gd name="adj1" fmla="val 0"/>
              <a:gd name="adj2" fmla="val 3818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91440" tIns="0" rIns="182880" bIns="0" rtlCol="0" anchor="ctr">
            <a:noAutofit/>
          </a:bodyPr>
          <a:lstStyle/>
          <a:p>
            <a:pPr marL="234950" lvl="0" indent="-234950"/>
            <a:r>
              <a:rPr lang="en-GB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Water stress </a:t>
            </a:r>
            <a:r>
              <a:rPr lang="en-GB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closes the </a:t>
            </a:r>
            <a:r>
              <a:rPr lang="en-GB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stomata</a:t>
            </a:r>
            <a:r>
              <a:rPr lang="en-GB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hence reduce the CO</a:t>
            </a:r>
            <a:r>
              <a:rPr lang="en-GB" sz="1900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availability. </a:t>
            </a:r>
          </a:p>
          <a:p>
            <a:pPr marL="234950" lvl="0" indent="-234950"/>
            <a:r>
              <a:rPr lang="en-GB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Water stress also </a:t>
            </a:r>
            <a:r>
              <a:rPr lang="en-GB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wilts leaves, </a:t>
            </a:r>
            <a:r>
              <a:rPr lang="en-GB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thus reduce the surface area of the leaves and their metabolic activity.</a:t>
            </a:r>
            <a:endParaRPr lang="en-US" sz="19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38599" y="742950"/>
            <a:ext cx="5029201" cy="484823"/>
          </a:xfrm>
          <a:prstGeom prst="roundRect">
            <a:avLst/>
          </a:prstGeom>
          <a:solidFill>
            <a:srgbClr val="00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 anchor="ctr">
            <a:noAutofit/>
          </a:bodyPr>
          <a:lstStyle/>
          <a:p>
            <a:pPr algn="ctr"/>
            <a:r>
              <a:rPr lang="en-US" sz="2000" b="1" dirty="0">
                <a:solidFill>
                  <a:srgbClr val="FFFF00"/>
                </a:solidFill>
              </a:rPr>
              <a:t>WATER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2BEDD8-6134-496B-AF06-672C630BDB3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199" y="742949"/>
            <a:ext cx="3810001" cy="392864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B04F975-A6A3-4B94-BCD3-929AF65429A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57800" y="1303316"/>
            <a:ext cx="2755949" cy="1725634"/>
          </a:xfrm>
          <a:prstGeom prst="rect">
            <a:avLst/>
          </a:prstGeom>
        </p:spPr>
      </p:pic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6300C84F-651C-A861-2CD8-9EC7F05E16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66165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5" grpId="0" uiExpand="1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4A63B-F689-2974-F52B-D21A13840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85750"/>
            <a:ext cx="7772400" cy="4572000"/>
          </a:xfrm>
        </p:spPr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In photorespiration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Neither sugar nor ATP is synthesized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2. Sugar is synthesized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3. ATP is synthesized but not sugar</a:t>
            </a:r>
            <a:endParaRPr lang="en-IN" sz="1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Both ATP and sugar are synthesized</a:t>
            </a:r>
          </a:p>
          <a:p>
            <a:pPr marL="2286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In photorespiration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	CO</a:t>
            </a:r>
            <a:r>
              <a:rPr lang="en-US" sz="1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ATP are not produced but NADPH is consumed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2. 	ATP and NADPH are not produced but CO</a:t>
            </a:r>
            <a:r>
              <a:rPr lang="en-US" sz="1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 released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3. 	NADPH and CO</a:t>
            </a:r>
            <a:r>
              <a:rPr lang="en-US" sz="1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are not produced but ATP is released</a:t>
            </a:r>
            <a:endParaRPr lang="en-IN" sz="1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	NADPH, ATP and CO</a:t>
            </a:r>
            <a:r>
              <a:rPr lang="en-US" sz="1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all are produced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D7229D82-358C-1351-714A-B631308E13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16258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7B3924-C91D-E87E-209A-ECDB7B8480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944" y="171450"/>
            <a:ext cx="7701856" cy="4762500"/>
          </a:xfrm>
        </p:spPr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Water stress may result in all of the following except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1. 	Closure of stomata</a:t>
            </a:r>
            <a:r>
              <a:rPr lang="en-IN" sz="1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	Wilting of leaves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3. 	Respiratory climacteric</a:t>
            </a:r>
            <a:r>
              <a:rPr lang="en-IN" sz="1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	Decrease in metabolic activity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Photorespiration is the </a:t>
            </a:r>
            <a:r>
              <a:rPr lang="en-US" sz="1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light dependent reaction in which utilization of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Oxygen and release of H</a:t>
            </a:r>
            <a:r>
              <a:rPr lang="en-US" sz="1800" kern="100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takes place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2. Oxygen </a:t>
            </a:r>
            <a:r>
              <a:rPr lang="en-US" sz="1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release of H</a:t>
            </a:r>
            <a:r>
              <a:rPr lang="en-US" sz="1800" kern="1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</a:t>
            </a:r>
            <a:r>
              <a:rPr lang="en-US" sz="1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takes place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3. Oxygen and release </a:t>
            </a:r>
            <a:r>
              <a:rPr lang="en-US" sz="1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CO</a:t>
            </a:r>
            <a:r>
              <a:rPr lang="en-US" sz="1800" kern="1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takes place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4. Oxygen and release of ATP takes place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49FC23D4-4611-78CE-2745-7ECC89F16A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31396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2B7816-90C1-F9D9-E5A4-33D0049CE9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202379"/>
            <a:ext cx="7696200" cy="48077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 The internal factors that affects photosynthesis of plant depends on the </a:t>
            </a:r>
          </a:p>
          <a:p>
            <a:pPr marL="0" indent="0">
              <a:buNone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Morphological predisposition </a:t>
            </a:r>
          </a:p>
          <a:p>
            <a:pPr marL="0" indent="0">
              <a:buNone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2. Genetic predisposition</a:t>
            </a:r>
          </a:p>
          <a:p>
            <a:pPr marL="0" indent="0">
              <a:buNone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3. Temperature</a:t>
            </a:r>
          </a:p>
          <a:p>
            <a:pPr marL="0" indent="0">
              <a:buNone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4. Environment predisposition</a:t>
            </a:r>
          </a:p>
          <a:p>
            <a:pPr marL="0" indent="0">
              <a:buNone/>
            </a:pP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6. The saturation point of CO</a:t>
            </a:r>
            <a:r>
              <a:rPr lang="en-US" sz="18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plant is</a:t>
            </a:r>
          </a:p>
          <a:p>
            <a:pPr marL="0" indent="0">
              <a:buNone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1. 390							2. 450</a:t>
            </a:r>
          </a:p>
          <a:p>
            <a:pPr marL="0" indent="0">
              <a:buNone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3. 460							4. 360</a:t>
            </a:r>
            <a:endParaRPr lang="en-IN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ED058628-97B1-690A-75D2-93598DDD56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3AD892B2-9CBD-234D-DA44-6BCBFD24933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6603856"/>
              </p:ext>
            </p:extLst>
          </p:nvPr>
        </p:nvGraphicFramePr>
        <p:xfrm>
          <a:off x="1133475" y="2794000"/>
          <a:ext cx="579438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79360" imgH="190440" progId="Equation.DSMT4">
                  <p:embed/>
                </p:oleObj>
              </mc:Choice>
              <mc:Fallback>
                <p:oleObj name="Equation" r:id="rId3" imgW="279360" imgH="1904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33475" y="2794000"/>
                        <a:ext cx="579438" cy="39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4DF875DC-381E-7C75-F99C-7D3B2F7D21B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9880213"/>
              </p:ext>
            </p:extLst>
          </p:nvPr>
        </p:nvGraphicFramePr>
        <p:xfrm>
          <a:off x="3933825" y="2800350"/>
          <a:ext cx="56197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561827" imgH="380897" progId="Equation.DSMT4">
                  <p:embed/>
                </p:oleObj>
              </mc:Choice>
              <mc:Fallback>
                <p:oleObj name="Equation" r:id="rId5" imgW="561827" imgH="38089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33825" y="2800350"/>
                        <a:ext cx="561975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7735D38B-1742-55A9-6B82-E42BFCC74B3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0584705"/>
              </p:ext>
            </p:extLst>
          </p:nvPr>
        </p:nvGraphicFramePr>
        <p:xfrm>
          <a:off x="1150938" y="3187700"/>
          <a:ext cx="56197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61827" imgH="380897" progId="Equation.DSMT4">
                  <p:embed/>
                </p:oleObj>
              </mc:Choice>
              <mc:Fallback>
                <p:oleObj name="Equation" r:id="rId7" imgW="561827" imgH="38089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50938" y="3187700"/>
                        <a:ext cx="561975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31A27B68-974D-FD6F-576D-636D4A7E3FA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320414"/>
              </p:ext>
            </p:extLst>
          </p:nvPr>
        </p:nvGraphicFramePr>
        <p:xfrm>
          <a:off x="3933824" y="3181350"/>
          <a:ext cx="56197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61827" imgH="380897" progId="Equation.DSMT4">
                  <p:embed/>
                </p:oleObj>
              </mc:Choice>
              <mc:Fallback>
                <p:oleObj name="Equation" r:id="rId8" imgW="561827" imgH="38089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933824" y="3181350"/>
                        <a:ext cx="561975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73910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96060B-E7A0-A7AE-E729-7221BE4157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209550"/>
            <a:ext cx="76962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7. C</a:t>
            </a:r>
            <a:r>
              <a:rPr lang="en-US" sz="1800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plant minimizes the photorespiration because C</a:t>
            </a:r>
            <a:r>
              <a:rPr lang="en-US" sz="1800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plants</a:t>
            </a:r>
          </a:p>
          <a:p>
            <a:pPr marL="0" indent="0">
              <a:buNone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1. use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PEPCase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initiate CO</a:t>
            </a:r>
            <a:r>
              <a:rPr lang="en-US" sz="1800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-fixalion</a:t>
            </a:r>
          </a:p>
          <a:p>
            <a:pPr marL="0" indent="0">
              <a:buNone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2. do not carry out the Calvin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cyole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low CO</a:t>
            </a:r>
            <a:r>
              <a:rPr lang="en-US" sz="1800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level </a:t>
            </a:r>
          </a:p>
          <a:p>
            <a:pPr marL="0" indent="0">
              <a:buNone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3. exclude Calvin cycle</a:t>
            </a:r>
          </a:p>
          <a:p>
            <a:pPr marL="0" indent="0">
              <a:buNone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4. show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pbotorespiration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8. Which of the following factors, besides being one of the reactants in the process of photosynthesis indirectly affects its rate?</a:t>
            </a:r>
          </a:p>
          <a:p>
            <a:pPr marL="0" indent="0">
              <a:buNone/>
            </a:pPr>
            <a:r>
              <a:rPr lang="en-IN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1. oxygen</a:t>
            </a:r>
          </a:p>
          <a:p>
            <a:pPr marL="0" indent="0">
              <a:buNone/>
            </a:pPr>
            <a:r>
              <a:rPr lang="en-IN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2. carbon dioxide</a:t>
            </a:r>
          </a:p>
          <a:p>
            <a:pPr marL="0" indent="0">
              <a:buNone/>
            </a:pPr>
            <a:r>
              <a:rPr lang="en-IN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3. water</a:t>
            </a:r>
          </a:p>
          <a:p>
            <a:pPr marL="0" indent="0">
              <a:buNone/>
            </a:pPr>
            <a:r>
              <a:rPr lang="en-IN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4. </a:t>
            </a:r>
            <a:r>
              <a:rPr lang="en-IN"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chlorophyl</a:t>
            </a:r>
            <a:r>
              <a:rPr lang="en-IN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endParaRPr lang="en-US" sz="18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green and yellow sign&#10;&#10;Description automatically generated">
            <a:extLst>
              <a:ext uri="{FF2B5EF4-FFF2-40B4-BE49-F238E27FC236}">
                <a16:creationId xmlns:a16="http://schemas.microsoft.com/office/drawing/2014/main" id="{74E0D80B-9A7F-B1A8-C7FA-16DB9AEDB6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71450"/>
            <a:ext cx="925918" cy="2667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9226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|2|11.5|4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2.2|3.3|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2.1|0.9|1.4|7.8|4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8|0.9|0.9|8.4|3.4|3.2|2.8|5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.3|1|0.8|6.4|2.9|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3.3|6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5|1.3|1.2|8.3|5.5|10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2|1.7|1.2|1.9|7.1|3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2.4|0.8|0.9|8.8|4.6|9.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3.1|0.6|6.7|5.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2.2|0.7|0.8|6.8|9.7|3.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5.4|10.8|8.5|4"/>
</p:tagLst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oning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11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sng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sng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itchFamily="6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Fireworks">
  <a:themeElements>
    <a:clrScheme name="Fireworks 1">
      <a:dk1>
        <a:srgbClr val="AF273E"/>
      </a:dk1>
      <a:lt1>
        <a:srgbClr val="FFCC00"/>
      </a:lt1>
      <a:dk2>
        <a:srgbClr val="000000"/>
      </a:dk2>
      <a:lt2>
        <a:srgbClr val="FFFFFF"/>
      </a:lt2>
      <a:accent1>
        <a:srgbClr val="FF8B17"/>
      </a:accent1>
      <a:accent2>
        <a:srgbClr val="FFE103"/>
      </a:accent2>
      <a:accent3>
        <a:srgbClr val="AAAAAA"/>
      </a:accent3>
      <a:accent4>
        <a:srgbClr val="DAAE00"/>
      </a:accent4>
      <a:accent5>
        <a:srgbClr val="FFC4AB"/>
      </a:accent5>
      <a:accent6>
        <a:srgbClr val="E7CC02"/>
      </a:accent6>
      <a:hlink>
        <a:srgbClr val="FF3399"/>
      </a:hlink>
      <a:folHlink>
        <a:srgbClr val="FE1F08"/>
      </a:folHlink>
    </a:clrScheme>
    <a:fontScheme name="Fireworks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sng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sng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itchFamily="66" charset="0"/>
          </a:defRPr>
        </a:defPPr>
      </a:lstStyle>
    </a:lnDef>
  </a:objectDefaults>
  <a:extraClrSchemeLst>
    <a:extraClrScheme>
      <a:clrScheme name="Fireworks 1">
        <a:dk1>
          <a:srgbClr val="AF273E"/>
        </a:dk1>
        <a:lt1>
          <a:srgbClr val="FFCC00"/>
        </a:lt1>
        <a:dk2>
          <a:srgbClr val="000000"/>
        </a:dk2>
        <a:lt2>
          <a:srgbClr val="FFFFFF"/>
        </a:lt2>
        <a:accent1>
          <a:srgbClr val="FF8B17"/>
        </a:accent1>
        <a:accent2>
          <a:srgbClr val="FFE103"/>
        </a:accent2>
        <a:accent3>
          <a:srgbClr val="AAAAAA"/>
        </a:accent3>
        <a:accent4>
          <a:srgbClr val="DAAE00"/>
        </a:accent4>
        <a:accent5>
          <a:srgbClr val="FFC4AB"/>
        </a:accent5>
        <a:accent6>
          <a:srgbClr val="E7CC02"/>
        </a:accent6>
        <a:hlink>
          <a:srgbClr val="FF3399"/>
        </a:hlink>
        <a:folHlink>
          <a:srgbClr val="FE1F0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2">
        <a:dk1>
          <a:srgbClr val="0000A4"/>
        </a:dk1>
        <a:lt1>
          <a:srgbClr val="CCFFFF"/>
        </a:lt1>
        <a:dk2>
          <a:srgbClr val="000066"/>
        </a:dk2>
        <a:lt2>
          <a:srgbClr val="00FFFF"/>
        </a:lt2>
        <a:accent1>
          <a:srgbClr val="51B2E3"/>
        </a:accent1>
        <a:accent2>
          <a:srgbClr val="04E8AC"/>
        </a:accent2>
        <a:accent3>
          <a:srgbClr val="AAAAB8"/>
        </a:accent3>
        <a:accent4>
          <a:srgbClr val="AEDADA"/>
        </a:accent4>
        <a:accent5>
          <a:srgbClr val="B3D5EF"/>
        </a:accent5>
        <a:accent6>
          <a:srgbClr val="03D29B"/>
        </a:accent6>
        <a:hlink>
          <a:srgbClr val="FF3399"/>
        </a:hlink>
        <a:folHlink>
          <a:srgbClr val="8F5FD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3">
        <a:dk1>
          <a:srgbClr val="9F237F"/>
        </a:dk1>
        <a:lt1>
          <a:srgbClr val="FFCC00"/>
        </a:lt1>
        <a:dk2>
          <a:srgbClr val="000000"/>
        </a:dk2>
        <a:lt2>
          <a:srgbClr val="FFFFFF"/>
        </a:lt2>
        <a:accent1>
          <a:srgbClr val="39A6DD"/>
        </a:accent1>
        <a:accent2>
          <a:srgbClr val="FF03E7"/>
        </a:accent2>
        <a:accent3>
          <a:srgbClr val="AAAAAA"/>
        </a:accent3>
        <a:accent4>
          <a:srgbClr val="DAAE00"/>
        </a:accent4>
        <a:accent5>
          <a:srgbClr val="AED0EB"/>
        </a:accent5>
        <a:accent6>
          <a:srgbClr val="E702D1"/>
        </a:accent6>
        <a:hlink>
          <a:srgbClr val="FF3399"/>
        </a:hlink>
        <a:folHlink>
          <a:srgbClr val="753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4">
        <a:dk1>
          <a:srgbClr val="00603B"/>
        </a:dk1>
        <a:lt1>
          <a:srgbClr val="FFCC00"/>
        </a:lt1>
        <a:dk2>
          <a:srgbClr val="000000"/>
        </a:dk2>
        <a:lt2>
          <a:srgbClr val="FFFFFF"/>
        </a:lt2>
        <a:accent1>
          <a:srgbClr val="39A6DD"/>
        </a:accent1>
        <a:accent2>
          <a:srgbClr val="07FB18"/>
        </a:accent2>
        <a:accent3>
          <a:srgbClr val="AAAAAA"/>
        </a:accent3>
        <a:accent4>
          <a:srgbClr val="DAAE00"/>
        </a:accent4>
        <a:accent5>
          <a:srgbClr val="AED0EB"/>
        </a:accent5>
        <a:accent6>
          <a:srgbClr val="06E315"/>
        </a:accent6>
        <a:hlink>
          <a:srgbClr val="FF3399"/>
        </a:hlink>
        <a:folHlink>
          <a:srgbClr val="753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5">
        <a:dk1>
          <a:srgbClr val="FF6600"/>
        </a:dk1>
        <a:lt1>
          <a:srgbClr val="FFFFFF"/>
        </a:lt1>
        <a:dk2>
          <a:srgbClr val="003366"/>
        </a:dk2>
        <a:lt2>
          <a:srgbClr val="FFFFFF"/>
        </a:lt2>
        <a:accent1>
          <a:srgbClr val="FF99FF"/>
        </a:accent1>
        <a:accent2>
          <a:srgbClr val="FFFF99"/>
        </a:accent2>
        <a:accent3>
          <a:srgbClr val="AAADB8"/>
        </a:accent3>
        <a:accent4>
          <a:srgbClr val="DADADA"/>
        </a:accent4>
        <a:accent5>
          <a:srgbClr val="FFCAFF"/>
        </a:accent5>
        <a:accent6>
          <a:srgbClr val="E7E78A"/>
        </a:accent6>
        <a:hlink>
          <a:srgbClr val="FF33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6">
        <a:dk1>
          <a:srgbClr val="000000"/>
        </a:dk1>
        <a:lt1>
          <a:srgbClr val="FFFFFF"/>
        </a:lt1>
        <a:dk2>
          <a:srgbClr val="993366"/>
        </a:dk2>
        <a:lt2>
          <a:srgbClr val="CCFFFF"/>
        </a:lt2>
        <a:accent1>
          <a:srgbClr val="CCECFF"/>
        </a:accent1>
        <a:accent2>
          <a:srgbClr val="FFFF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E7E78A"/>
        </a:accent6>
        <a:hlink>
          <a:srgbClr val="FFCCFF"/>
        </a:hlink>
        <a:folHlink>
          <a:srgbClr val="FF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rbit">
  <a:themeElements>
    <a:clrScheme name="Orbit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Orbi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sng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sng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itchFamily="66" charset="0"/>
          </a:defRPr>
        </a:defPPr>
      </a:lstStyle>
    </a:lnDef>
  </a:objectDefaults>
  <a:extraClrSchemeLst>
    <a:extraClrScheme>
      <a:clrScheme name="Orbit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bit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Crayons">
  <a:themeElements>
    <a:clrScheme name="Crayons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Crayons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sng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sng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itchFamily="66" charset="0"/>
          </a:defRPr>
        </a:defPPr>
      </a:lstStyle>
    </a:lnDef>
  </a:objectDefaults>
  <a:extraClrSchemeLst>
    <a:extraClrScheme>
      <a:clrScheme name="Crayons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sng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sng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itchFamily="66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Garamond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sng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sng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itchFamily="66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sng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sng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itchFamily="66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_Orbit">
  <a:themeElements>
    <a:clrScheme name="Orbit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Orbi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sng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sng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itchFamily="66" charset="0"/>
          </a:defRPr>
        </a:defPPr>
      </a:lstStyle>
    </a:lnDef>
  </a:objectDefaults>
  <a:extraClrSchemeLst>
    <a:extraClrScheme>
      <a:clrScheme name="Orbit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bit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BIOLOGICAL CLASSIFICATION PRESENTATIO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2_Orbit">
  <a:themeElements>
    <a:clrScheme name="Orbit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Orbi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sng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sng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itchFamily="66" charset="0"/>
          </a:defRPr>
        </a:defPPr>
      </a:lstStyle>
    </a:lnDef>
  </a:objectDefaults>
  <a:extraClrSchemeLst>
    <a:extraClrScheme>
      <a:clrScheme name="Orbit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bit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18848</TotalTime>
  <Words>4584</Words>
  <Application>Microsoft Office PowerPoint</Application>
  <PresentationFormat>On-screen Show (16:9)</PresentationFormat>
  <Paragraphs>627</Paragraphs>
  <Slides>90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90</vt:i4>
      </vt:variant>
    </vt:vector>
  </HeadingPairs>
  <TitlesOfParts>
    <vt:vector size="115" baseType="lpstr">
      <vt:lpstr>Aharoni</vt:lpstr>
      <vt:lpstr>Arial</vt:lpstr>
      <vt:lpstr>Arial Black</vt:lpstr>
      <vt:lpstr>Calibri</vt:lpstr>
      <vt:lpstr>Cambria</vt:lpstr>
      <vt:lpstr>Century Gothic</vt:lpstr>
      <vt:lpstr>Comic Sans MS</vt:lpstr>
      <vt:lpstr>Garamond</vt:lpstr>
      <vt:lpstr>Tahoma</vt:lpstr>
      <vt:lpstr>Times New Roman</vt:lpstr>
      <vt:lpstr>Verdana</vt:lpstr>
      <vt:lpstr>Wingdings</vt:lpstr>
      <vt:lpstr>Wingdings 3</vt:lpstr>
      <vt:lpstr>Cloning</vt:lpstr>
      <vt:lpstr>Fireworks</vt:lpstr>
      <vt:lpstr>Orbit</vt:lpstr>
      <vt:lpstr>Crayons</vt:lpstr>
      <vt:lpstr>Eclipse</vt:lpstr>
      <vt:lpstr>Level</vt:lpstr>
      <vt:lpstr>1_Default Design</vt:lpstr>
      <vt:lpstr>1_Orbit</vt:lpstr>
      <vt:lpstr>BIOLOGICAL CLASSIFICATION PRESENTATION</vt:lpstr>
      <vt:lpstr>2_Orbit</vt:lpstr>
      <vt:lpstr>Ion</vt:lpstr>
      <vt:lpstr>MathType 7.0 Equation</vt:lpstr>
      <vt:lpstr>PowerPoint Presentation</vt:lpstr>
      <vt:lpstr>PowerPoint Presentation</vt:lpstr>
      <vt:lpstr>PowerPoint Presentation</vt:lpstr>
      <vt:lpstr>PowerPoint Presentation</vt:lpstr>
      <vt:lpstr>EXPERIMENTS RELATED WITH PHOTOSYNTHESIS</vt:lpstr>
      <vt:lpstr>EXPERIMENTS RELATED WITH PHOTOSYNTHESIS</vt:lpstr>
      <vt:lpstr>EXPERIMENTS RELATED WITH PHOTOSYNTHESIS</vt:lpstr>
      <vt:lpstr>EXPERIMENTS RELATED WITH PHOTOSYNTHESIS</vt:lpstr>
      <vt:lpstr>EXPERIMENTS RELATED WITH PHOTOSYNTHESIS</vt:lpstr>
      <vt:lpstr>EXPERIMENTS RELATED WITH PHOTOSYNTHESIS</vt:lpstr>
      <vt:lpstr>EXPERIMENTS RELATED WITH PHOTOSYNTHESIS</vt:lpstr>
      <vt:lpstr>EXPERIMENTS RELATED WITH PHOTOSYNTHESIS</vt:lpstr>
      <vt:lpstr>EXPERIMENTS RELATED WITH PHOTOSYNTHESIS</vt:lpstr>
      <vt:lpstr>EXPERIMENTS RELATED WITH PHOTOSYNTHESIS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PHOTOSYNTHESIS: SITE AND PIGMENTS</vt:lpstr>
      <vt:lpstr>PHOTOSYNTHESIS: SITE AND PIGMENTS</vt:lpstr>
      <vt:lpstr>PHOTOSYNTHESIS: SITE AND PIGMENTS</vt:lpstr>
      <vt:lpstr>PHOTOSYNTHESIS: SITE AND PIGMENTS</vt:lpstr>
      <vt:lpstr>PHOTOSYNTHESIS: SITE AND PIGMENTS</vt:lpstr>
      <vt:lpstr>PHOTOSYNTHESIS: SITE AND PIGMENTS</vt:lpstr>
      <vt:lpstr>PHOTOSYNTHESIS: SITE AND PIGMENTS</vt:lpstr>
      <vt:lpstr>PowerPoint Presentation</vt:lpstr>
      <vt:lpstr>LIGHT REACTION (PHOTOCHEMICAL PHASE)</vt:lpstr>
      <vt:lpstr>LIGHT REACTION (PHOTOCHEMICAL PHASE)</vt:lpstr>
      <vt:lpstr>LIGHT REACTION (PHOTOCHEMICAL PHASE)</vt:lpstr>
      <vt:lpstr>LIGHT REACTION (PHOTOCHEMICAL PHASE)</vt:lpstr>
      <vt:lpstr>LIGHT REACTION (PHOTOCHEMICAL PHASE)</vt:lpstr>
      <vt:lpstr>LIGHT REACTION (PHOTOCHEMICAL PHASE)</vt:lpstr>
      <vt:lpstr>LIGHT REACTION (PHOTOCHEMICAL PHASE)</vt:lpstr>
      <vt:lpstr>LIGHT REACTION (PHOTOCHEMICAL PHASE)</vt:lpstr>
      <vt:lpstr>LIGHT REACTION (PHOTOCHEMICAL PHASE)</vt:lpstr>
      <vt:lpstr>LIGHT REACTION (PHOTOCHEMICAL PHASE)</vt:lpstr>
      <vt:lpstr>LIGHT REACTION (PHOTOCHEMICAL PHASE)</vt:lpstr>
      <vt:lpstr>LIGHT REACTION (PHOTOCHEMICAL PHASE)</vt:lpstr>
      <vt:lpstr>LIGHT REACTION (PHOTOCHEMICAL PHASE)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DARK REACTION (BIOSYNTHETIC PHASE)</vt:lpstr>
      <vt:lpstr>DARK REACTION (BIOSYNTHETIC PHASE)</vt:lpstr>
      <vt:lpstr>DARK REACTION (BIOSYNTHETIC PHASE)</vt:lpstr>
      <vt:lpstr>DARK REACTION (BIOSYNTHETIC PHASE)</vt:lpstr>
      <vt:lpstr>DARK REACTION (BIOSYNTHETIC PHASE)</vt:lpstr>
      <vt:lpstr>DARK REACTION (BIOSYNTHETIC PHASE)</vt:lpstr>
      <vt:lpstr>DARK REACTION (BIOSYNTHETIC PHASE)</vt:lpstr>
      <vt:lpstr>DARK REACTION (BIOSYNTHETIC PHASE)</vt:lpstr>
      <vt:lpstr>DARK REACTION (BIOSYNTHETIC PHASE)</vt:lpstr>
      <vt:lpstr>DARK REACTION (BIOSYNTHETIC PHASE)</vt:lpstr>
      <vt:lpstr>DARK REACTION (BIOSYNTHETIC PHASE)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PHOTORESPIRATION</vt:lpstr>
      <vt:lpstr>PHOTORESPIRATION</vt:lpstr>
      <vt:lpstr>PHOTORESPIRATION</vt:lpstr>
      <vt:lpstr>PowerPoint Presentation</vt:lpstr>
      <vt:lpstr>PowerPoint Presentation</vt:lpstr>
      <vt:lpstr>PowerPoint Presentation</vt:lpstr>
      <vt:lpstr>FACTORS AFFECTING PHOTOSYNTHESIS</vt:lpstr>
      <vt:lpstr>FACTORS AFFECTING PHOTOSYNTHESIS</vt:lpstr>
      <vt:lpstr>FACTORS AFFECTING PHOTOSYNTHESIS</vt:lpstr>
      <vt:lpstr>FACTORS AFFECTING PHOTOSYNTHESIS</vt:lpstr>
      <vt:lpstr>FACTORS AFFECTING PHOTOSYNTHESIS</vt:lpstr>
      <vt:lpstr>FACTORS AFFECTING PHOTOSYNTHESIS</vt:lpstr>
      <vt:lpstr>FACTORS AFFECTING PHOTOSYNTHESIS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samu</cp:lastModifiedBy>
  <cp:revision>1679</cp:revision>
  <cp:lastPrinted>1601-01-01T00:00:00Z</cp:lastPrinted>
  <dcterms:created xsi:type="dcterms:W3CDTF">1601-01-01T00:00:00Z</dcterms:created>
  <dcterms:modified xsi:type="dcterms:W3CDTF">2024-06-22T08:13:35Z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